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A5A5C"/>
    <a:srgbClr val="C399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005" autoAdjust="0"/>
    <p:restoredTop sz="94660"/>
  </p:normalViewPr>
  <p:slideViewPr>
    <p:cSldViewPr snapToGrid="0">
      <p:cViewPr>
        <p:scale>
          <a:sx n="125" d="100"/>
          <a:sy n="125" d="100"/>
        </p:scale>
        <p:origin x="1157" y="-16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017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296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192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9654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4063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230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5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939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3531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2560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0865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85707-C6A1-4377-A738-ADD9245582AE}" type="datetimeFigureOut">
              <a:rPr lang="he-IL" smtClean="0"/>
              <a:t>ל'/כסלו/תשפ"ה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C1165-0052-4808-A70B-984309445E4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20758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קבוצה 19">
            <a:extLst>
              <a:ext uri="{FF2B5EF4-FFF2-40B4-BE49-F238E27FC236}">
                <a16:creationId xmlns:a16="http://schemas.microsoft.com/office/drawing/2014/main" id="{24089D7F-5A17-A8C2-917D-B37F9776F2FC}"/>
              </a:ext>
            </a:extLst>
          </p:cNvPr>
          <p:cNvGrpSpPr/>
          <p:nvPr/>
        </p:nvGrpSpPr>
        <p:grpSpPr>
          <a:xfrm>
            <a:off x="2074038" y="8642"/>
            <a:ext cx="2709925" cy="9827960"/>
            <a:chOff x="2074038" y="8642"/>
            <a:chExt cx="2709925" cy="9827960"/>
          </a:xfrm>
        </p:grpSpPr>
        <p:grpSp>
          <p:nvGrpSpPr>
            <p:cNvPr id="81" name="קבוצה 80">
              <a:extLst>
                <a:ext uri="{FF2B5EF4-FFF2-40B4-BE49-F238E27FC236}">
                  <a16:creationId xmlns:a16="http://schemas.microsoft.com/office/drawing/2014/main" id="{CF3ACB2A-68B6-0AC5-6A1B-CE17E2910410}"/>
                </a:ext>
              </a:extLst>
            </p:cNvPr>
            <p:cNvGrpSpPr/>
            <p:nvPr/>
          </p:nvGrpSpPr>
          <p:grpSpPr>
            <a:xfrm>
              <a:off x="2074038" y="8642"/>
              <a:ext cx="2709925" cy="9827960"/>
              <a:chOff x="1794453" y="744716"/>
              <a:chExt cx="2709925" cy="9827960"/>
            </a:xfrm>
          </p:grpSpPr>
          <p:grpSp>
            <p:nvGrpSpPr>
              <p:cNvPr id="61" name="קבוצה 60">
                <a:extLst>
                  <a:ext uri="{FF2B5EF4-FFF2-40B4-BE49-F238E27FC236}">
                    <a16:creationId xmlns:a16="http://schemas.microsoft.com/office/drawing/2014/main" id="{3D2EFAB1-28AA-EB4E-39A9-9EDB300C7C0E}"/>
                  </a:ext>
                </a:extLst>
              </p:cNvPr>
              <p:cNvGrpSpPr/>
              <p:nvPr/>
            </p:nvGrpSpPr>
            <p:grpSpPr>
              <a:xfrm>
                <a:off x="1796359" y="805468"/>
                <a:ext cx="2708019" cy="9767208"/>
                <a:chOff x="2055439" y="104428"/>
                <a:chExt cx="2708019" cy="9767208"/>
              </a:xfrm>
            </p:grpSpPr>
            <p:sp>
              <p:nvSpPr>
                <p:cNvPr id="4" name="מלבן 3">
                  <a:extLst>
                    <a:ext uri="{FF2B5EF4-FFF2-40B4-BE49-F238E27FC236}">
                      <a16:creationId xmlns:a16="http://schemas.microsoft.com/office/drawing/2014/main" id="{DE66AB7D-47FC-52E7-E2EC-892F314BDE31}"/>
                    </a:ext>
                  </a:extLst>
                </p:cNvPr>
                <p:cNvSpPr/>
                <p:nvPr/>
              </p:nvSpPr>
              <p:spPr>
                <a:xfrm>
                  <a:off x="2221736" y="807857"/>
                  <a:ext cx="2376641" cy="9063779"/>
                </a:xfrm>
                <a:prstGeom prst="rect">
                  <a:avLst/>
                </a:prstGeom>
                <a:solidFill>
                  <a:srgbClr val="C3996C"/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grpSp>
              <p:nvGrpSpPr>
                <p:cNvPr id="60" name="קבוצה 59">
                  <a:extLst>
                    <a:ext uri="{FF2B5EF4-FFF2-40B4-BE49-F238E27FC236}">
                      <a16:creationId xmlns:a16="http://schemas.microsoft.com/office/drawing/2014/main" id="{81C9F429-202F-BF0B-EE2E-E0409B0267B8}"/>
                    </a:ext>
                  </a:extLst>
                </p:cNvPr>
                <p:cNvGrpSpPr/>
                <p:nvPr/>
              </p:nvGrpSpPr>
              <p:grpSpPr>
                <a:xfrm>
                  <a:off x="3604836" y="810611"/>
                  <a:ext cx="778905" cy="9061024"/>
                  <a:chOff x="3604836" y="810611"/>
                  <a:chExt cx="778905" cy="9061024"/>
                </a:xfrm>
              </p:grpSpPr>
              <p:cxnSp>
                <p:nvCxnSpPr>
                  <p:cNvPr id="8" name="מחבר ישר 7">
                    <a:extLst>
                      <a:ext uri="{FF2B5EF4-FFF2-40B4-BE49-F238E27FC236}">
                        <a16:creationId xmlns:a16="http://schemas.microsoft.com/office/drawing/2014/main" id="{0E5784BA-19DE-72DE-AD83-E61ED8FF212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380619" y="812585"/>
                    <a:ext cx="3122" cy="905905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מחבר ישר 8">
                    <a:extLst>
                      <a:ext uri="{FF2B5EF4-FFF2-40B4-BE49-F238E27FC236}">
                        <a16:creationId xmlns:a16="http://schemas.microsoft.com/office/drawing/2014/main" id="{CFECDD61-7311-0BCA-0BE0-79D3C27669E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994396" y="812750"/>
                    <a:ext cx="0" cy="9058885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מחבר ישר 13">
                    <a:extLst>
                      <a:ext uri="{FF2B5EF4-FFF2-40B4-BE49-F238E27FC236}">
                        <a16:creationId xmlns:a16="http://schemas.microsoft.com/office/drawing/2014/main" id="{15B8B7C7-473F-5C12-9AA8-B22457110CC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604836" y="810611"/>
                    <a:ext cx="0" cy="9061024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" name="קבוצה 25">
                  <a:extLst>
                    <a:ext uri="{FF2B5EF4-FFF2-40B4-BE49-F238E27FC236}">
                      <a16:creationId xmlns:a16="http://schemas.microsoft.com/office/drawing/2014/main" id="{728F3EB5-91F7-A062-467A-AFA79E3F671D}"/>
                    </a:ext>
                  </a:extLst>
                </p:cNvPr>
                <p:cNvGrpSpPr/>
                <p:nvPr/>
              </p:nvGrpSpPr>
              <p:grpSpPr>
                <a:xfrm>
                  <a:off x="2436372" y="807857"/>
                  <a:ext cx="778905" cy="9063778"/>
                  <a:chOff x="2461687" y="805883"/>
                  <a:chExt cx="778905" cy="9063778"/>
                </a:xfrm>
              </p:grpSpPr>
              <p:cxnSp>
                <p:nvCxnSpPr>
                  <p:cNvPr id="23" name="מחבר ישר 22">
                    <a:extLst>
                      <a:ext uri="{FF2B5EF4-FFF2-40B4-BE49-F238E27FC236}">
                        <a16:creationId xmlns:a16="http://schemas.microsoft.com/office/drawing/2014/main" id="{B1E22099-50C7-D1AC-8B78-84BA9C2FCA8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240592" y="807857"/>
                    <a:ext cx="0" cy="906180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מחבר ישר 23">
                    <a:extLst>
                      <a:ext uri="{FF2B5EF4-FFF2-40B4-BE49-F238E27FC236}">
                        <a16:creationId xmlns:a16="http://schemas.microsoft.com/office/drawing/2014/main" id="{4A975F74-CECE-CC5E-5D26-1FDB458EEA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44690" y="808022"/>
                    <a:ext cx="6557" cy="906163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מחבר ישר 24">
                    <a:extLst>
                      <a:ext uri="{FF2B5EF4-FFF2-40B4-BE49-F238E27FC236}">
                        <a16:creationId xmlns:a16="http://schemas.microsoft.com/office/drawing/2014/main" id="{91BCAB0A-B626-70EF-7A91-ABFC5E7F1EA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461687" y="805883"/>
                    <a:ext cx="2019" cy="906377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קבוצה 58">
                  <a:extLst>
                    <a:ext uri="{FF2B5EF4-FFF2-40B4-BE49-F238E27FC236}">
                      <a16:creationId xmlns:a16="http://schemas.microsoft.com/office/drawing/2014/main" id="{4FBF1FEB-5AD5-00F9-4DDA-DA57E4D7B477}"/>
                    </a:ext>
                  </a:extLst>
                </p:cNvPr>
                <p:cNvGrpSpPr/>
                <p:nvPr/>
              </p:nvGrpSpPr>
              <p:grpSpPr>
                <a:xfrm>
                  <a:off x="2055439" y="104428"/>
                  <a:ext cx="2708019" cy="723888"/>
                  <a:chOff x="2055439" y="104428"/>
                  <a:chExt cx="2708019" cy="723888"/>
                </a:xfrm>
              </p:grpSpPr>
              <p:sp>
                <p:nvSpPr>
                  <p:cNvPr id="27" name="מלבן 26">
                    <a:extLst>
                      <a:ext uri="{FF2B5EF4-FFF2-40B4-BE49-F238E27FC236}">
                        <a16:creationId xmlns:a16="http://schemas.microsoft.com/office/drawing/2014/main" id="{33FB1E4B-2422-62DA-EF3A-7EF9D796E37A}"/>
                      </a:ext>
                    </a:extLst>
                  </p:cNvPr>
                  <p:cNvSpPr/>
                  <p:nvPr/>
                </p:nvSpPr>
                <p:spPr>
                  <a:xfrm>
                    <a:off x="2221735" y="104428"/>
                    <a:ext cx="2376623" cy="591530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dirty="0"/>
                  </a:p>
                </p:txBody>
              </p:sp>
              <p:sp>
                <p:nvSpPr>
                  <p:cNvPr id="28" name="מלבן 27">
                    <a:extLst>
                      <a:ext uri="{FF2B5EF4-FFF2-40B4-BE49-F238E27FC236}">
                        <a16:creationId xmlns:a16="http://schemas.microsoft.com/office/drawing/2014/main" id="{B32E7A0C-B793-4540-4161-E0F8B54B7808}"/>
                      </a:ext>
                    </a:extLst>
                  </p:cNvPr>
                  <p:cNvSpPr/>
                  <p:nvPr/>
                </p:nvSpPr>
                <p:spPr>
                  <a:xfrm>
                    <a:off x="2221735" y="695959"/>
                    <a:ext cx="2376623" cy="132357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29" name="מלבן 28">
                    <a:extLst>
                      <a:ext uri="{FF2B5EF4-FFF2-40B4-BE49-F238E27FC236}">
                        <a16:creationId xmlns:a16="http://schemas.microsoft.com/office/drawing/2014/main" id="{D676A9EA-CFD2-89C2-8F9C-6A290E0CDC4D}"/>
                      </a:ext>
                    </a:extLst>
                  </p:cNvPr>
                  <p:cNvSpPr/>
                  <p:nvPr/>
                </p:nvSpPr>
                <p:spPr>
                  <a:xfrm rot="19773972">
                    <a:off x="2116116" y="311134"/>
                    <a:ext cx="305505" cy="330198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30" name="מלבן 29">
                    <a:extLst>
                      <a:ext uri="{FF2B5EF4-FFF2-40B4-BE49-F238E27FC236}">
                        <a16:creationId xmlns:a16="http://schemas.microsoft.com/office/drawing/2014/main" id="{284FD77B-2676-4F2F-8CF3-E85A35C78062}"/>
                      </a:ext>
                    </a:extLst>
                  </p:cNvPr>
                  <p:cNvSpPr/>
                  <p:nvPr/>
                </p:nvSpPr>
                <p:spPr>
                  <a:xfrm rot="1826028" flipH="1">
                    <a:off x="4396636" y="311134"/>
                    <a:ext cx="305505" cy="330198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31" name="מלבן 30">
                    <a:extLst>
                      <a:ext uri="{FF2B5EF4-FFF2-40B4-BE49-F238E27FC236}">
                        <a16:creationId xmlns:a16="http://schemas.microsoft.com/office/drawing/2014/main" id="{E38782AB-F1FC-C999-EA03-32939B252E93}"/>
                      </a:ext>
                    </a:extLst>
                  </p:cNvPr>
                  <p:cNvSpPr/>
                  <p:nvPr/>
                </p:nvSpPr>
                <p:spPr>
                  <a:xfrm rot="5400000" flipV="1">
                    <a:off x="2067785" y="92083"/>
                    <a:ext cx="305505" cy="330198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33" name="מלבן 32">
                    <a:extLst>
                      <a:ext uri="{FF2B5EF4-FFF2-40B4-BE49-F238E27FC236}">
                        <a16:creationId xmlns:a16="http://schemas.microsoft.com/office/drawing/2014/main" id="{796191AA-03C5-C4A3-D693-206BBD59CF02}"/>
                      </a:ext>
                    </a:extLst>
                  </p:cNvPr>
                  <p:cNvSpPr/>
                  <p:nvPr/>
                </p:nvSpPr>
                <p:spPr>
                  <a:xfrm rot="5400000" flipV="1">
                    <a:off x="4445606" y="93313"/>
                    <a:ext cx="305505" cy="330198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</p:grpSp>
          </p:grpSp>
          <p:cxnSp>
            <p:nvCxnSpPr>
              <p:cNvPr id="62" name="מחבר ישר 61">
                <a:extLst>
                  <a:ext uri="{FF2B5EF4-FFF2-40B4-BE49-F238E27FC236}">
                    <a16:creationId xmlns:a16="http://schemas.microsoft.com/office/drawing/2014/main" id="{7ABF2B3F-71A7-63B9-4948-417CD7305AA1}"/>
                  </a:ext>
                </a:extLst>
              </p:cNvPr>
              <p:cNvCxnSpPr>
                <a:cxnSpLocks/>
                <a:stCxn id="33" idx="1"/>
              </p:cNvCxnSpPr>
              <p:nvPr/>
            </p:nvCxnSpPr>
            <p:spPr>
              <a:xfrm flipH="1">
                <a:off x="4124660" y="806700"/>
                <a:ext cx="214619" cy="70646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מחבר ישר 64">
                <a:extLst>
                  <a:ext uri="{FF2B5EF4-FFF2-40B4-BE49-F238E27FC236}">
                    <a16:creationId xmlns:a16="http://schemas.microsoft.com/office/drawing/2014/main" id="{C8CC5C30-36D0-3E47-6027-6674BFBDBCF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35316" y="769620"/>
                <a:ext cx="222978" cy="69715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מחבר ישר 66">
                <a:extLst>
                  <a:ext uri="{FF2B5EF4-FFF2-40B4-BE49-F238E27FC236}">
                    <a16:creationId xmlns:a16="http://schemas.microsoft.com/office/drawing/2014/main" id="{A4F74C9A-14A7-22A5-5918-4272A435018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6968" y="769620"/>
                <a:ext cx="201983" cy="6626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מחבר ישר 68">
                <a:extLst>
                  <a:ext uri="{FF2B5EF4-FFF2-40B4-BE49-F238E27FC236}">
                    <a16:creationId xmlns:a16="http://schemas.microsoft.com/office/drawing/2014/main" id="{2503A818-1436-9570-FE69-FEEA35684F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86516" y="769620"/>
                <a:ext cx="171465" cy="70094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מחבר ישר 75">
                <a:extLst>
                  <a:ext uri="{FF2B5EF4-FFF2-40B4-BE49-F238E27FC236}">
                    <a16:creationId xmlns:a16="http://schemas.microsoft.com/office/drawing/2014/main" id="{A876E808-4296-28AB-0B28-91293B250A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77529" y="769620"/>
                <a:ext cx="182766" cy="6935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מחבר ישר 78">
                <a:extLst>
                  <a:ext uri="{FF2B5EF4-FFF2-40B4-BE49-F238E27FC236}">
                    <a16:creationId xmlns:a16="http://schemas.microsoft.com/office/drawing/2014/main" id="{E0E28111-126D-C32B-F785-4EA5D82A93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96545" y="763521"/>
                <a:ext cx="182766" cy="6935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מלבן 79">
                <a:extLst>
                  <a:ext uri="{FF2B5EF4-FFF2-40B4-BE49-F238E27FC236}">
                    <a16:creationId xmlns:a16="http://schemas.microsoft.com/office/drawing/2014/main" id="{B2111BEA-A799-43B9-8BA1-B061853F4F13}"/>
                  </a:ext>
                </a:extLst>
              </p:cNvPr>
              <p:cNvSpPr/>
              <p:nvPr/>
            </p:nvSpPr>
            <p:spPr>
              <a:xfrm>
                <a:off x="1794453" y="744716"/>
                <a:ext cx="2709925" cy="600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cxnSp>
          <p:nvCxnSpPr>
            <p:cNvPr id="83" name="מחבר ישר 82">
              <a:extLst>
                <a:ext uri="{FF2B5EF4-FFF2-40B4-BE49-F238E27FC236}">
                  <a16:creationId xmlns:a16="http://schemas.microsoft.com/office/drawing/2014/main" id="{A6539823-C594-37BF-4107-9361849E1B9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41042" y="1532323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מחבר ישר 87">
              <a:extLst>
                <a:ext uri="{FF2B5EF4-FFF2-40B4-BE49-F238E27FC236}">
                  <a16:creationId xmlns:a16="http://schemas.microsoft.com/office/drawing/2014/main" id="{503775AA-A431-FCBC-80A9-00E47464BE6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6" y="2368455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מחבר ישר 90">
              <a:extLst>
                <a:ext uri="{FF2B5EF4-FFF2-40B4-BE49-F238E27FC236}">
                  <a16:creationId xmlns:a16="http://schemas.microsoft.com/office/drawing/2014/main" id="{2119F7C7-3F54-FA7E-7B14-4325C02865A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5" y="3210341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מחבר ישר 92">
              <a:extLst>
                <a:ext uri="{FF2B5EF4-FFF2-40B4-BE49-F238E27FC236}">
                  <a16:creationId xmlns:a16="http://schemas.microsoft.com/office/drawing/2014/main" id="{C16AAC15-5152-B744-5E2E-F46517EE47C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4" y="4068457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מחבר ישר 93">
              <a:extLst>
                <a:ext uri="{FF2B5EF4-FFF2-40B4-BE49-F238E27FC236}">
                  <a16:creationId xmlns:a16="http://schemas.microsoft.com/office/drawing/2014/main" id="{5348CF5B-CE28-F549-3FFF-036AF3ED49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3" y="4923803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מחבר ישר 97">
              <a:extLst>
                <a:ext uri="{FF2B5EF4-FFF2-40B4-BE49-F238E27FC236}">
                  <a16:creationId xmlns:a16="http://schemas.microsoft.com/office/drawing/2014/main" id="{4BD04A1E-1E00-A214-ACBF-2A5497DBE9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3" y="5784272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מחבר ישר 99">
              <a:extLst>
                <a:ext uri="{FF2B5EF4-FFF2-40B4-BE49-F238E27FC236}">
                  <a16:creationId xmlns:a16="http://schemas.microsoft.com/office/drawing/2014/main" id="{8A2C423F-C97F-2895-0A72-34E2CE9FDD0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3" y="6594224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מחבר ישר 101">
              <a:extLst>
                <a:ext uri="{FF2B5EF4-FFF2-40B4-BE49-F238E27FC236}">
                  <a16:creationId xmlns:a16="http://schemas.microsoft.com/office/drawing/2014/main" id="{CD5B6FEE-0ED3-FCD4-1F76-95F607349D5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3" y="7399446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מחבר ישר 103">
              <a:extLst>
                <a:ext uri="{FF2B5EF4-FFF2-40B4-BE49-F238E27FC236}">
                  <a16:creationId xmlns:a16="http://schemas.microsoft.com/office/drawing/2014/main" id="{D69C22AF-AF35-ED1A-143A-251E1B61FD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69" y="8146883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5" name="אליפסה 104">
              <a:extLst>
                <a:ext uri="{FF2B5EF4-FFF2-40B4-BE49-F238E27FC236}">
                  <a16:creationId xmlns:a16="http://schemas.microsoft.com/office/drawing/2014/main" id="{7D70118B-AFDC-54ED-D12B-E22BE6AD895B}"/>
                </a:ext>
              </a:extLst>
            </p:cNvPr>
            <p:cNvSpPr/>
            <p:nvPr/>
          </p:nvSpPr>
          <p:spPr>
            <a:xfrm>
              <a:off x="3319301" y="2672783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6" name="אליפסה 105">
              <a:extLst>
                <a:ext uri="{FF2B5EF4-FFF2-40B4-BE49-F238E27FC236}">
                  <a16:creationId xmlns:a16="http://schemas.microsoft.com/office/drawing/2014/main" id="{5CC8366A-0004-FD9A-BC79-868E121DD080}"/>
                </a:ext>
              </a:extLst>
            </p:cNvPr>
            <p:cNvSpPr/>
            <p:nvPr/>
          </p:nvSpPr>
          <p:spPr>
            <a:xfrm>
              <a:off x="3314878" y="4379599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7" name="אליפסה 106">
              <a:extLst>
                <a:ext uri="{FF2B5EF4-FFF2-40B4-BE49-F238E27FC236}">
                  <a16:creationId xmlns:a16="http://schemas.microsoft.com/office/drawing/2014/main" id="{F7000E83-B0F4-FCA6-0942-A50B28AD81FE}"/>
                </a:ext>
              </a:extLst>
            </p:cNvPr>
            <p:cNvSpPr/>
            <p:nvPr/>
          </p:nvSpPr>
          <p:spPr>
            <a:xfrm>
              <a:off x="3319301" y="6071164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8" name="אליפסה 107">
              <a:extLst>
                <a:ext uri="{FF2B5EF4-FFF2-40B4-BE49-F238E27FC236}">
                  <a16:creationId xmlns:a16="http://schemas.microsoft.com/office/drawing/2014/main" id="{42B755B2-329B-78E6-A978-2747353715B6}"/>
                </a:ext>
              </a:extLst>
            </p:cNvPr>
            <p:cNvSpPr/>
            <p:nvPr/>
          </p:nvSpPr>
          <p:spPr>
            <a:xfrm>
              <a:off x="3702843" y="9471336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9" name="אליפסה 108">
              <a:extLst>
                <a:ext uri="{FF2B5EF4-FFF2-40B4-BE49-F238E27FC236}">
                  <a16:creationId xmlns:a16="http://schemas.microsoft.com/office/drawing/2014/main" id="{D25A8903-EA08-0832-47AA-82DE3B6F606F}"/>
                </a:ext>
              </a:extLst>
            </p:cNvPr>
            <p:cNvSpPr/>
            <p:nvPr/>
          </p:nvSpPr>
          <p:spPr>
            <a:xfrm>
              <a:off x="2923940" y="9471336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אליפסה 4">
              <a:extLst>
                <a:ext uri="{FF2B5EF4-FFF2-40B4-BE49-F238E27FC236}">
                  <a16:creationId xmlns:a16="http://schemas.microsoft.com/office/drawing/2014/main" id="{B1432288-8A97-3A1E-E8D3-E0A65C32AD26}"/>
                </a:ext>
              </a:extLst>
            </p:cNvPr>
            <p:cNvSpPr/>
            <p:nvPr/>
          </p:nvSpPr>
          <p:spPr>
            <a:xfrm>
              <a:off x="3319301" y="7658914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6" name="מחבר ישר 15">
              <a:extLst>
                <a:ext uri="{FF2B5EF4-FFF2-40B4-BE49-F238E27FC236}">
                  <a16:creationId xmlns:a16="http://schemas.microsoft.com/office/drawing/2014/main" id="{A3378A47-7334-CFEA-A46A-8DEE9CFE610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69" y="8785058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מחבר ישר 16">
              <a:extLst>
                <a:ext uri="{FF2B5EF4-FFF2-40B4-BE49-F238E27FC236}">
                  <a16:creationId xmlns:a16="http://schemas.microsoft.com/office/drawing/2014/main" id="{78AA39CF-2115-0E1C-95F4-63B1647B0A1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69" y="9337508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93833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70139E-0E79-F97A-94A6-8C79DE6C8F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קבוצה 19">
            <a:extLst>
              <a:ext uri="{FF2B5EF4-FFF2-40B4-BE49-F238E27FC236}">
                <a16:creationId xmlns:a16="http://schemas.microsoft.com/office/drawing/2014/main" id="{5551BD09-0A05-1B57-AF52-D7575B22604D}"/>
              </a:ext>
            </a:extLst>
          </p:cNvPr>
          <p:cNvGrpSpPr/>
          <p:nvPr/>
        </p:nvGrpSpPr>
        <p:grpSpPr>
          <a:xfrm>
            <a:off x="2074038" y="8642"/>
            <a:ext cx="2709925" cy="9827960"/>
            <a:chOff x="2074038" y="8642"/>
            <a:chExt cx="2709925" cy="9827960"/>
          </a:xfrm>
        </p:grpSpPr>
        <p:grpSp>
          <p:nvGrpSpPr>
            <p:cNvPr id="81" name="קבוצה 80">
              <a:extLst>
                <a:ext uri="{FF2B5EF4-FFF2-40B4-BE49-F238E27FC236}">
                  <a16:creationId xmlns:a16="http://schemas.microsoft.com/office/drawing/2014/main" id="{1EF283FA-FE30-7100-06F2-5DC4ADDB1C76}"/>
                </a:ext>
              </a:extLst>
            </p:cNvPr>
            <p:cNvGrpSpPr/>
            <p:nvPr/>
          </p:nvGrpSpPr>
          <p:grpSpPr>
            <a:xfrm>
              <a:off x="2074038" y="8642"/>
              <a:ext cx="2709925" cy="9827960"/>
              <a:chOff x="1794453" y="744716"/>
              <a:chExt cx="2709925" cy="9827960"/>
            </a:xfrm>
          </p:grpSpPr>
          <p:grpSp>
            <p:nvGrpSpPr>
              <p:cNvPr id="61" name="קבוצה 60">
                <a:extLst>
                  <a:ext uri="{FF2B5EF4-FFF2-40B4-BE49-F238E27FC236}">
                    <a16:creationId xmlns:a16="http://schemas.microsoft.com/office/drawing/2014/main" id="{380DDDCF-CCBB-F5E9-63C4-9A9159E70F29}"/>
                  </a:ext>
                </a:extLst>
              </p:cNvPr>
              <p:cNvGrpSpPr/>
              <p:nvPr/>
            </p:nvGrpSpPr>
            <p:grpSpPr>
              <a:xfrm>
                <a:off x="1796359" y="805468"/>
                <a:ext cx="2708019" cy="9767208"/>
                <a:chOff x="2055439" y="104428"/>
                <a:chExt cx="2708019" cy="9767208"/>
              </a:xfrm>
            </p:grpSpPr>
            <p:sp>
              <p:nvSpPr>
                <p:cNvPr id="4" name="מלבן 3">
                  <a:extLst>
                    <a:ext uri="{FF2B5EF4-FFF2-40B4-BE49-F238E27FC236}">
                      <a16:creationId xmlns:a16="http://schemas.microsoft.com/office/drawing/2014/main" id="{B68ECC36-2EAA-FDE3-7469-7C58B38D2911}"/>
                    </a:ext>
                  </a:extLst>
                </p:cNvPr>
                <p:cNvSpPr/>
                <p:nvPr/>
              </p:nvSpPr>
              <p:spPr>
                <a:xfrm>
                  <a:off x="2221736" y="807857"/>
                  <a:ext cx="2376641" cy="9063779"/>
                </a:xfrm>
                <a:prstGeom prst="rect">
                  <a:avLst/>
                </a:prstGeom>
                <a:solidFill>
                  <a:srgbClr val="C3996C"/>
                </a:solidFill>
                <a:ln>
                  <a:noFill/>
                </a:ln>
                <a:effectLst>
                  <a:innerShdw blurRad="114300">
                    <a:prstClr val="black"/>
                  </a:innerShdw>
                </a:effectLst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/>
                </a:p>
              </p:txBody>
            </p:sp>
            <p:grpSp>
              <p:nvGrpSpPr>
                <p:cNvPr id="60" name="קבוצה 59">
                  <a:extLst>
                    <a:ext uri="{FF2B5EF4-FFF2-40B4-BE49-F238E27FC236}">
                      <a16:creationId xmlns:a16="http://schemas.microsoft.com/office/drawing/2014/main" id="{9D4980BB-2608-EC16-384C-D2C7673DC467}"/>
                    </a:ext>
                  </a:extLst>
                </p:cNvPr>
                <p:cNvGrpSpPr/>
                <p:nvPr/>
              </p:nvGrpSpPr>
              <p:grpSpPr>
                <a:xfrm>
                  <a:off x="3604836" y="810611"/>
                  <a:ext cx="778905" cy="9061024"/>
                  <a:chOff x="3604836" y="810611"/>
                  <a:chExt cx="778905" cy="9061024"/>
                </a:xfrm>
              </p:grpSpPr>
              <p:cxnSp>
                <p:nvCxnSpPr>
                  <p:cNvPr id="8" name="מחבר ישר 7">
                    <a:extLst>
                      <a:ext uri="{FF2B5EF4-FFF2-40B4-BE49-F238E27FC236}">
                        <a16:creationId xmlns:a16="http://schemas.microsoft.com/office/drawing/2014/main" id="{4D45050F-AA0E-8608-840E-CF422D58FFC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4380619" y="812585"/>
                    <a:ext cx="3122" cy="905905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" name="מחבר ישר 8">
                    <a:extLst>
                      <a:ext uri="{FF2B5EF4-FFF2-40B4-BE49-F238E27FC236}">
                        <a16:creationId xmlns:a16="http://schemas.microsoft.com/office/drawing/2014/main" id="{D6E723DC-F315-63E2-3B52-7EF937E17C0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994396" y="812750"/>
                    <a:ext cx="0" cy="9058885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מחבר ישר 13">
                    <a:extLst>
                      <a:ext uri="{FF2B5EF4-FFF2-40B4-BE49-F238E27FC236}">
                        <a16:creationId xmlns:a16="http://schemas.microsoft.com/office/drawing/2014/main" id="{E9C7FB04-2F25-2311-0DCE-0CE7D2BE3B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604836" y="810611"/>
                    <a:ext cx="0" cy="9061024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6" name="קבוצה 25">
                  <a:extLst>
                    <a:ext uri="{FF2B5EF4-FFF2-40B4-BE49-F238E27FC236}">
                      <a16:creationId xmlns:a16="http://schemas.microsoft.com/office/drawing/2014/main" id="{05EB39AB-6BF8-3F1C-B086-380372E162C9}"/>
                    </a:ext>
                  </a:extLst>
                </p:cNvPr>
                <p:cNvGrpSpPr/>
                <p:nvPr/>
              </p:nvGrpSpPr>
              <p:grpSpPr>
                <a:xfrm>
                  <a:off x="2436372" y="807857"/>
                  <a:ext cx="778905" cy="9063778"/>
                  <a:chOff x="2461687" y="805883"/>
                  <a:chExt cx="778905" cy="9063778"/>
                </a:xfrm>
              </p:grpSpPr>
              <p:cxnSp>
                <p:nvCxnSpPr>
                  <p:cNvPr id="23" name="מחבר ישר 22">
                    <a:extLst>
                      <a:ext uri="{FF2B5EF4-FFF2-40B4-BE49-F238E27FC236}">
                        <a16:creationId xmlns:a16="http://schemas.microsoft.com/office/drawing/2014/main" id="{61E79B3F-AD3E-AF78-BF60-E6EEF89846D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240592" y="807857"/>
                    <a:ext cx="0" cy="9061804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" name="מחבר ישר 23">
                    <a:extLst>
                      <a:ext uri="{FF2B5EF4-FFF2-40B4-BE49-F238E27FC236}">
                        <a16:creationId xmlns:a16="http://schemas.microsoft.com/office/drawing/2014/main" id="{2B92E7E7-8F8C-7EF3-7B7E-2252565547A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2844690" y="808022"/>
                    <a:ext cx="6557" cy="9061639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מחבר ישר 24">
                    <a:extLst>
                      <a:ext uri="{FF2B5EF4-FFF2-40B4-BE49-F238E27FC236}">
                        <a16:creationId xmlns:a16="http://schemas.microsoft.com/office/drawing/2014/main" id="{3E6DA4AE-DE98-2EAE-2D5A-BD51A809C1F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461687" y="805883"/>
                    <a:ext cx="2019" cy="9063778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9" name="קבוצה 58">
                  <a:extLst>
                    <a:ext uri="{FF2B5EF4-FFF2-40B4-BE49-F238E27FC236}">
                      <a16:creationId xmlns:a16="http://schemas.microsoft.com/office/drawing/2014/main" id="{156FAB8A-ABDC-5D63-B3E6-DE5873B6CDD7}"/>
                    </a:ext>
                  </a:extLst>
                </p:cNvPr>
                <p:cNvGrpSpPr/>
                <p:nvPr/>
              </p:nvGrpSpPr>
              <p:grpSpPr>
                <a:xfrm>
                  <a:off x="2055439" y="104428"/>
                  <a:ext cx="2708019" cy="723888"/>
                  <a:chOff x="2055439" y="104428"/>
                  <a:chExt cx="2708019" cy="723888"/>
                </a:xfrm>
              </p:grpSpPr>
              <p:sp>
                <p:nvSpPr>
                  <p:cNvPr id="27" name="מלבן 26">
                    <a:extLst>
                      <a:ext uri="{FF2B5EF4-FFF2-40B4-BE49-F238E27FC236}">
                        <a16:creationId xmlns:a16="http://schemas.microsoft.com/office/drawing/2014/main" id="{F993A860-7C95-FA78-932C-8D3DDB3611EB}"/>
                      </a:ext>
                    </a:extLst>
                  </p:cNvPr>
                  <p:cNvSpPr/>
                  <p:nvPr/>
                </p:nvSpPr>
                <p:spPr>
                  <a:xfrm>
                    <a:off x="2221735" y="104428"/>
                    <a:ext cx="2376623" cy="591530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dirty="0"/>
                  </a:p>
                </p:txBody>
              </p:sp>
              <p:sp>
                <p:nvSpPr>
                  <p:cNvPr id="28" name="מלבן 27">
                    <a:extLst>
                      <a:ext uri="{FF2B5EF4-FFF2-40B4-BE49-F238E27FC236}">
                        <a16:creationId xmlns:a16="http://schemas.microsoft.com/office/drawing/2014/main" id="{8677C8B3-6878-4E16-8BB1-DD4D4D37D74D}"/>
                      </a:ext>
                    </a:extLst>
                  </p:cNvPr>
                  <p:cNvSpPr/>
                  <p:nvPr/>
                </p:nvSpPr>
                <p:spPr>
                  <a:xfrm>
                    <a:off x="2221735" y="695959"/>
                    <a:ext cx="2376623" cy="132357"/>
                  </a:xfrm>
                  <a:prstGeom prst="rect">
                    <a:avLst/>
                  </a:prstGeom>
                  <a:solidFill>
                    <a:schemeClr val="tx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29" name="מלבן 28">
                    <a:extLst>
                      <a:ext uri="{FF2B5EF4-FFF2-40B4-BE49-F238E27FC236}">
                        <a16:creationId xmlns:a16="http://schemas.microsoft.com/office/drawing/2014/main" id="{D0227065-09D1-9B48-890E-1D6C05172846}"/>
                      </a:ext>
                    </a:extLst>
                  </p:cNvPr>
                  <p:cNvSpPr/>
                  <p:nvPr/>
                </p:nvSpPr>
                <p:spPr>
                  <a:xfrm rot="19773972">
                    <a:off x="2116116" y="311134"/>
                    <a:ext cx="305505" cy="330198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30" name="מלבן 29">
                    <a:extLst>
                      <a:ext uri="{FF2B5EF4-FFF2-40B4-BE49-F238E27FC236}">
                        <a16:creationId xmlns:a16="http://schemas.microsoft.com/office/drawing/2014/main" id="{BBE32ED5-F897-4283-0512-BADF3ECEAD66}"/>
                      </a:ext>
                    </a:extLst>
                  </p:cNvPr>
                  <p:cNvSpPr/>
                  <p:nvPr/>
                </p:nvSpPr>
                <p:spPr>
                  <a:xfrm rot="1826028" flipH="1">
                    <a:off x="4396636" y="311134"/>
                    <a:ext cx="305505" cy="330198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31" name="מלבן 30">
                    <a:extLst>
                      <a:ext uri="{FF2B5EF4-FFF2-40B4-BE49-F238E27FC236}">
                        <a16:creationId xmlns:a16="http://schemas.microsoft.com/office/drawing/2014/main" id="{DB545976-4E40-C358-F14E-16233CAD3627}"/>
                      </a:ext>
                    </a:extLst>
                  </p:cNvPr>
                  <p:cNvSpPr/>
                  <p:nvPr/>
                </p:nvSpPr>
                <p:spPr>
                  <a:xfrm rot="5400000" flipV="1">
                    <a:off x="2067785" y="92083"/>
                    <a:ext cx="305505" cy="330198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  <p:sp>
                <p:nvSpPr>
                  <p:cNvPr id="33" name="מלבן 32">
                    <a:extLst>
                      <a:ext uri="{FF2B5EF4-FFF2-40B4-BE49-F238E27FC236}">
                        <a16:creationId xmlns:a16="http://schemas.microsoft.com/office/drawing/2014/main" id="{1CE565F7-A0BF-E55C-E4C5-7C8A0FA19309}"/>
                      </a:ext>
                    </a:extLst>
                  </p:cNvPr>
                  <p:cNvSpPr/>
                  <p:nvPr/>
                </p:nvSpPr>
                <p:spPr>
                  <a:xfrm rot="5400000" flipV="1">
                    <a:off x="4445606" y="93313"/>
                    <a:ext cx="305505" cy="330198"/>
                  </a:xfrm>
                  <a:prstGeom prst="rect">
                    <a:avLst/>
                  </a:prstGeom>
                  <a:solidFill>
                    <a:srgbClr val="5A5A5C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/>
                  </a:p>
                </p:txBody>
              </p:sp>
            </p:grpSp>
          </p:grpSp>
          <p:cxnSp>
            <p:nvCxnSpPr>
              <p:cNvPr id="62" name="מחבר ישר 61">
                <a:extLst>
                  <a:ext uri="{FF2B5EF4-FFF2-40B4-BE49-F238E27FC236}">
                    <a16:creationId xmlns:a16="http://schemas.microsoft.com/office/drawing/2014/main" id="{C8F9C796-C6B5-B189-2A84-C03CEA2CBE37}"/>
                  </a:ext>
                </a:extLst>
              </p:cNvPr>
              <p:cNvCxnSpPr>
                <a:cxnSpLocks/>
                <a:stCxn id="33" idx="1"/>
              </p:cNvCxnSpPr>
              <p:nvPr/>
            </p:nvCxnSpPr>
            <p:spPr>
              <a:xfrm flipH="1">
                <a:off x="4124660" y="806700"/>
                <a:ext cx="214619" cy="70646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מחבר ישר 64">
                <a:extLst>
                  <a:ext uri="{FF2B5EF4-FFF2-40B4-BE49-F238E27FC236}">
                    <a16:creationId xmlns:a16="http://schemas.microsoft.com/office/drawing/2014/main" id="{E33322E3-94CC-8708-924A-81B4F4232B7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735316" y="769620"/>
                <a:ext cx="222978" cy="69715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מחבר ישר 66">
                <a:extLst>
                  <a:ext uri="{FF2B5EF4-FFF2-40B4-BE49-F238E27FC236}">
                    <a16:creationId xmlns:a16="http://schemas.microsoft.com/office/drawing/2014/main" id="{2BEBC4A5-533D-3933-2C6C-208BC84E446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366968" y="769620"/>
                <a:ext cx="201983" cy="662603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מחבר ישר 68">
                <a:extLst>
                  <a:ext uri="{FF2B5EF4-FFF2-40B4-BE49-F238E27FC236}">
                    <a16:creationId xmlns:a16="http://schemas.microsoft.com/office/drawing/2014/main" id="{D74755E8-3628-FB4B-F896-FCE36F7BBD7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86516" y="769620"/>
                <a:ext cx="171465" cy="70094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מחבר ישר 75">
                <a:extLst>
                  <a:ext uri="{FF2B5EF4-FFF2-40B4-BE49-F238E27FC236}">
                    <a16:creationId xmlns:a16="http://schemas.microsoft.com/office/drawing/2014/main" id="{2D4EABC5-6900-DA41-2B29-FF8D33EE97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377529" y="769620"/>
                <a:ext cx="182766" cy="6935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מחבר ישר 78">
                <a:extLst>
                  <a:ext uri="{FF2B5EF4-FFF2-40B4-BE49-F238E27FC236}">
                    <a16:creationId xmlns:a16="http://schemas.microsoft.com/office/drawing/2014/main" id="{76954E3D-05DC-F95C-5CDF-B304033E3F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996545" y="763521"/>
                <a:ext cx="182766" cy="693557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0" name="מלבן 79">
                <a:extLst>
                  <a:ext uri="{FF2B5EF4-FFF2-40B4-BE49-F238E27FC236}">
                    <a16:creationId xmlns:a16="http://schemas.microsoft.com/office/drawing/2014/main" id="{F965E7FC-64BC-096E-EE99-C09093F95EAC}"/>
                  </a:ext>
                </a:extLst>
              </p:cNvPr>
              <p:cNvSpPr/>
              <p:nvPr/>
            </p:nvSpPr>
            <p:spPr>
              <a:xfrm>
                <a:off x="1794453" y="744716"/>
                <a:ext cx="2709925" cy="6007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</p:grpSp>
        <p:cxnSp>
          <p:nvCxnSpPr>
            <p:cNvPr id="83" name="מחבר ישר 82">
              <a:extLst>
                <a:ext uri="{FF2B5EF4-FFF2-40B4-BE49-F238E27FC236}">
                  <a16:creationId xmlns:a16="http://schemas.microsoft.com/office/drawing/2014/main" id="{A80F1C26-4DB1-0DE3-134B-4EFBA3C8A4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41042" y="1532323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מחבר ישר 87">
              <a:extLst>
                <a:ext uri="{FF2B5EF4-FFF2-40B4-BE49-F238E27FC236}">
                  <a16:creationId xmlns:a16="http://schemas.microsoft.com/office/drawing/2014/main" id="{6E9CAB37-BB94-6958-B2F1-BCF3CA5028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6" y="2368455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1" name="מחבר ישר 90">
              <a:extLst>
                <a:ext uri="{FF2B5EF4-FFF2-40B4-BE49-F238E27FC236}">
                  <a16:creationId xmlns:a16="http://schemas.microsoft.com/office/drawing/2014/main" id="{E16B46A4-6126-24B6-B44E-41B2199ECC1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5" y="3210341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מחבר ישר 92">
              <a:extLst>
                <a:ext uri="{FF2B5EF4-FFF2-40B4-BE49-F238E27FC236}">
                  <a16:creationId xmlns:a16="http://schemas.microsoft.com/office/drawing/2014/main" id="{A91C2EDC-EE4C-83C3-9F70-A25D5E40EA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4" y="4068457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מחבר ישר 93">
              <a:extLst>
                <a:ext uri="{FF2B5EF4-FFF2-40B4-BE49-F238E27FC236}">
                  <a16:creationId xmlns:a16="http://schemas.microsoft.com/office/drawing/2014/main" id="{3D748691-CD59-1AB9-60E4-EB31C35E03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3" y="4923803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מחבר ישר 97">
              <a:extLst>
                <a:ext uri="{FF2B5EF4-FFF2-40B4-BE49-F238E27FC236}">
                  <a16:creationId xmlns:a16="http://schemas.microsoft.com/office/drawing/2014/main" id="{990064E7-92EE-F845-F6A5-1128A866AAC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3" y="5784272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מחבר ישר 99">
              <a:extLst>
                <a:ext uri="{FF2B5EF4-FFF2-40B4-BE49-F238E27FC236}">
                  <a16:creationId xmlns:a16="http://schemas.microsoft.com/office/drawing/2014/main" id="{CE4359EC-E06E-8AC3-F36E-98BD290D5D7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3" y="6594224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מחבר ישר 101">
              <a:extLst>
                <a:ext uri="{FF2B5EF4-FFF2-40B4-BE49-F238E27FC236}">
                  <a16:creationId xmlns:a16="http://schemas.microsoft.com/office/drawing/2014/main" id="{9AB28973-3718-E4E3-79C4-689A89C4F58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83" y="7399446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מחבר ישר 103">
              <a:extLst>
                <a:ext uri="{FF2B5EF4-FFF2-40B4-BE49-F238E27FC236}">
                  <a16:creationId xmlns:a16="http://schemas.microsoft.com/office/drawing/2014/main" id="{9A0289B8-C703-DA87-D0BE-AAC85D73259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69" y="8146883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5" name="אליפסה 104">
              <a:extLst>
                <a:ext uri="{FF2B5EF4-FFF2-40B4-BE49-F238E27FC236}">
                  <a16:creationId xmlns:a16="http://schemas.microsoft.com/office/drawing/2014/main" id="{C05529C2-492B-B144-FF4E-8BFEAA1E84FF}"/>
                </a:ext>
              </a:extLst>
            </p:cNvPr>
            <p:cNvSpPr/>
            <p:nvPr/>
          </p:nvSpPr>
          <p:spPr>
            <a:xfrm>
              <a:off x="3319301" y="2672783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6" name="אליפסה 105">
              <a:extLst>
                <a:ext uri="{FF2B5EF4-FFF2-40B4-BE49-F238E27FC236}">
                  <a16:creationId xmlns:a16="http://schemas.microsoft.com/office/drawing/2014/main" id="{A270139D-1653-BDCD-2392-2D1DAA050C6B}"/>
                </a:ext>
              </a:extLst>
            </p:cNvPr>
            <p:cNvSpPr/>
            <p:nvPr/>
          </p:nvSpPr>
          <p:spPr>
            <a:xfrm>
              <a:off x="3314878" y="4379599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7" name="אליפסה 106">
              <a:extLst>
                <a:ext uri="{FF2B5EF4-FFF2-40B4-BE49-F238E27FC236}">
                  <a16:creationId xmlns:a16="http://schemas.microsoft.com/office/drawing/2014/main" id="{0E99D541-AA2E-C094-0E85-B64F566BC479}"/>
                </a:ext>
              </a:extLst>
            </p:cNvPr>
            <p:cNvSpPr/>
            <p:nvPr/>
          </p:nvSpPr>
          <p:spPr>
            <a:xfrm>
              <a:off x="3319301" y="6071164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8" name="אליפסה 107">
              <a:extLst>
                <a:ext uri="{FF2B5EF4-FFF2-40B4-BE49-F238E27FC236}">
                  <a16:creationId xmlns:a16="http://schemas.microsoft.com/office/drawing/2014/main" id="{1E3625EB-CD84-150F-68CB-455023C4CA7E}"/>
                </a:ext>
              </a:extLst>
            </p:cNvPr>
            <p:cNvSpPr/>
            <p:nvPr/>
          </p:nvSpPr>
          <p:spPr>
            <a:xfrm>
              <a:off x="3702843" y="9471336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09" name="אליפסה 108">
              <a:extLst>
                <a:ext uri="{FF2B5EF4-FFF2-40B4-BE49-F238E27FC236}">
                  <a16:creationId xmlns:a16="http://schemas.microsoft.com/office/drawing/2014/main" id="{F56934C7-5191-E4FA-5DBD-2BAD2ED3C53E}"/>
                </a:ext>
              </a:extLst>
            </p:cNvPr>
            <p:cNvSpPr/>
            <p:nvPr/>
          </p:nvSpPr>
          <p:spPr>
            <a:xfrm>
              <a:off x="2923940" y="9471336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" name="אליפסה 4">
              <a:extLst>
                <a:ext uri="{FF2B5EF4-FFF2-40B4-BE49-F238E27FC236}">
                  <a16:creationId xmlns:a16="http://schemas.microsoft.com/office/drawing/2014/main" id="{4C96D63B-0FFA-58AD-2478-D8BB0C5E0CD5}"/>
                </a:ext>
              </a:extLst>
            </p:cNvPr>
            <p:cNvSpPr/>
            <p:nvPr/>
          </p:nvSpPr>
          <p:spPr>
            <a:xfrm>
              <a:off x="3319301" y="7658914"/>
              <a:ext cx="231438" cy="23143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cxnSp>
          <p:nvCxnSpPr>
            <p:cNvPr id="16" name="מחבר ישר 15">
              <a:extLst>
                <a:ext uri="{FF2B5EF4-FFF2-40B4-BE49-F238E27FC236}">
                  <a16:creationId xmlns:a16="http://schemas.microsoft.com/office/drawing/2014/main" id="{9A54DD6F-5FBE-12F3-E168-E19417E53D6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69" y="8785058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מחבר ישר 16">
              <a:extLst>
                <a:ext uri="{FF2B5EF4-FFF2-40B4-BE49-F238E27FC236}">
                  <a16:creationId xmlns:a16="http://schemas.microsoft.com/office/drawing/2014/main" id="{EA38A9E6-2AF9-706B-6B7C-143B410A71C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39869" y="9337508"/>
              <a:ext cx="2377821" cy="0"/>
            </a:xfrm>
            <a:prstGeom prst="line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" name="אליפסה 2">
            <a:extLst>
              <a:ext uri="{FF2B5EF4-FFF2-40B4-BE49-F238E27FC236}">
                <a16:creationId xmlns:a16="http://schemas.microsoft.com/office/drawing/2014/main" id="{67A785A4-ED77-556D-0C3F-5A00A88020E2}"/>
              </a:ext>
            </a:extLst>
          </p:cNvPr>
          <p:cNvSpPr/>
          <p:nvPr/>
        </p:nvSpPr>
        <p:spPr>
          <a:xfrm>
            <a:off x="2673262" y="2617736"/>
            <a:ext cx="347649" cy="347649"/>
          </a:xfrm>
          <a:prstGeom prst="ellipse">
            <a:avLst/>
          </a:prstGeom>
          <a:solidFill>
            <a:srgbClr val="5A5A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" name="אליפסה 5">
            <a:extLst>
              <a:ext uri="{FF2B5EF4-FFF2-40B4-BE49-F238E27FC236}">
                <a16:creationId xmlns:a16="http://schemas.microsoft.com/office/drawing/2014/main" id="{91632E19-2E6E-B13F-83CC-4066C817F767}"/>
              </a:ext>
            </a:extLst>
          </p:cNvPr>
          <p:cNvSpPr/>
          <p:nvPr/>
        </p:nvSpPr>
        <p:spPr>
          <a:xfrm>
            <a:off x="2683116" y="5177579"/>
            <a:ext cx="347649" cy="347649"/>
          </a:xfrm>
          <a:prstGeom prst="ellipse">
            <a:avLst/>
          </a:prstGeom>
          <a:solidFill>
            <a:srgbClr val="5A5A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אליפסה 6">
            <a:extLst>
              <a:ext uri="{FF2B5EF4-FFF2-40B4-BE49-F238E27FC236}">
                <a16:creationId xmlns:a16="http://schemas.microsoft.com/office/drawing/2014/main" id="{968FD51A-CC87-EF06-61C3-7D2123721B4C}"/>
              </a:ext>
            </a:extLst>
          </p:cNvPr>
          <p:cNvSpPr/>
          <p:nvPr/>
        </p:nvSpPr>
        <p:spPr>
          <a:xfrm>
            <a:off x="3065033" y="2621388"/>
            <a:ext cx="347649" cy="347649"/>
          </a:xfrm>
          <a:prstGeom prst="ellipse">
            <a:avLst/>
          </a:prstGeom>
          <a:solidFill>
            <a:srgbClr val="5A5A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DAF5620E-6570-1D44-812C-41A018629733}"/>
              </a:ext>
            </a:extLst>
          </p:cNvPr>
          <p:cNvSpPr/>
          <p:nvPr/>
        </p:nvSpPr>
        <p:spPr>
          <a:xfrm>
            <a:off x="3068938" y="3467536"/>
            <a:ext cx="347649" cy="347649"/>
          </a:xfrm>
          <a:prstGeom prst="ellipse">
            <a:avLst/>
          </a:prstGeom>
          <a:solidFill>
            <a:srgbClr val="5A5A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>
            <a:extLst>
              <a:ext uri="{FF2B5EF4-FFF2-40B4-BE49-F238E27FC236}">
                <a16:creationId xmlns:a16="http://schemas.microsoft.com/office/drawing/2014/main" id="{6BDB371C-EC82-D828-E6F0-9A2A5956C6C0}"/>
              </a:ext>
            </a:extLst>
          </p:cNvPr>
          <p:cNvSpPr/>
          <p:nvPr/>
        </p:nvSpPr>
        <p:spPr>
          <a:xfrm>
            <a:off x="3449379" y="2614677"/>
            <a:ext cx="347649" cy="347649"/>
          </a:xfrm>
          <a:prstGeom prst="ellipse">
            <a:avLst/>
          </a:prstGeom>
          <a:solidFill>
            <a:srgbClr val="5A5A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781B3E5B-1D88-5B48-0C4C-33DD2211D1E6}"/>
              </a:ext>
            </a:extLst>
          </p:cNvPr>
          <p:cNvSpPr/>
          <p:nvPr/>
        </p:nvSpPr>
        <p:spPr>
          <a:xfrm>
            <a:off x="3491760" y="5134289"/>
            <a:ext cx="347649" cy="347649"/>
          </a:xfrm>
          <a:prstGeom prst="ellipse">
            <a:avLst/>
          </a:prstGeom>
          <a:solidFill>
            <a:srgbClr val="5A5A5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8544585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49</TotalTime>
  <Words>0</Words>
  <Application>Microsoft Office PowerPoint</Application>
  <PresentationFormat>נייר A4 ‏(210x297 מ"מ)</PresentationFormat>
  <Paragraphs>0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aila cohen</dc:creator>
  <cp:lastModifiedBy>aila cohen</cp:lastModifiedBy>
  <cp:revision>12</cp:revision>
  <dcterms:created xsi:type="dcterms:W3CDTF">2024-12-05T18:02:23Z</dcterms:created>
  <dcterms:modified xsi:type="dcterms:W3CDTF">2024-12-31T21:33:48Z</dcterms:modified>
</cp:coreProperties>
</file>