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>
        <p:scale>
          <a:sx n="76" d="100"/>
          <a:sy n="76" d="100"/>
        </p:scale>
        <p:origin x="9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56A283-D455-4692-8E05-A9B73CA7A2D7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6C5C57-97C2-4FB5-A070-760418C6CAF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0950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C5C57-97C2-4FB5-A070-760418C6CAF4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0406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8EB28-CA39-79DF-8D33-A60E9868D5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BC566C38-F804-3E29-B2C3-770DA31827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8DDB8A3E-4042-C652-FA4C-28FB3EB8E0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76D5BF8-FAE3-9EF8-19BF-654A2B393E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C5C57-97C2-4FB5-A070-760418C6CAF4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6136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112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783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553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736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242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37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252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91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582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397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899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6675E-B57D-4E9E-B4C8-1305AE986C25}" type="datetimeFigureOut">
              <a:rPr lang="he-IL" smtClean="0"/>
              <a:t>י'/ניסן/תשפ"ה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D196C-A4F8-452E-8CA0-325741488FA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853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7" name="קבוצה 686">
            <a:extLst>
              <a:ext uri="{FF2B5EF4-FFF2-40B4-BE49-F238E27FC236}">
                <a16:creationId xmlns:a16="http://schemas.microsoft.com/office/drawing/2014/main" id="{8200FD83-A972-385E-3836-B2F846BB46B8}"/>
              </a:ext>
            </a:extLst>
          </p:cNvPr>
          <p:cNvGrpSpPr/>
          <p:nvPr/>
        </p:nvGrpSpPr>
        <p:grpSpPr>
          <a:xfrm>
            <a:off x="127859" y="2398211"/>
            <a:ext cx="11936281" cy="2061577"/>
            <a:chOff x="-629076" y="2283321"/>
            <a:chExt cx="12091369" cy="2088363"/>
          </a:xfrm>
        </p:grpSpPr>
        <p:grpSp>
          <p:nvGrpSpPr>
            <p:cNvPr id="845" name="קבוצה 844">
              <a:extLst>
                <a:ext uri="{FF2B5EF4-FFF2-40B4-BE49-F238E27FC236}">
                  <a16:creationId xmlns:a16="http://schemas.microsoft.com/office/drawing/2014/main" id="{77B39B44-99E1-DA81-987B-293F0DF69ED0}"/>
                </a:ext>
              </a:extLst>
            </p:cNvPr>
            <p:cNvGrpSpPr/>
            <p:nvPr/>
          </p:nvGrpSpPr>
          <p:grpSpPr>
            <a:xfrm>
              <a:off x="627797" y="2283328"/>
              <a:ext cx="4583300" cy="2088356"/>
              <a:chOff x="2244472" y="2305822"/>
              <a:chExt cx="6509348" cy="1968551"/>
            </a:xfrm>
          </p:grpSpPr>
          <p:sp>
            <p:nvSpPr>
              <p:cNvPr id="846" name="מלבן 845">
                <a:extLst>
                  <a:ext uri="{FF2B5EF4-FFF2-40B4-BE49-F238E27FC236}">
                    <a16:creationId xmlns:a16="http://schemas.microsoft.com/office/drawing/2014/main" id="{529ED68E-4F3A-A2D5-88B2-458AC026100C}"/>
                  </a:ext>
                </a:extLst>
              </p:cNvPr>
              <p:cNvSpPr/>
              <p:nvPr/>
            </p:nvSpPr>
            <p:spPr>
              <a:xfrm>
                <a:off x="5792562" y="2305827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847" name="מלבן 846">
                <a:extLst>
                  <a:ext uri="{FF2B5EF4-FFF2-40B4-BE49-F238E27FC236}">
                    <a16:creationId xmlns:a16="http://schemas.microsoft.com/office/drawing/2014/main" id="{DBB346DF-D3F0-67F2-A8E5-1F80E4883F76}"/>
                  </a:ext>
                </a:extLst>
              </p:cNvPr>
              <p:cNvSpPr/>
              <p:nvPr/>
            </p:nvSpPr>
            <p:spPr>
              <a:xfrm>
                <a:off x="5205418" y="2305827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48" name="מלבן 847">
                <a:extLst>
                  <a:ext uri="{FF2B5EF4-FFF2-40B4-BE49-F238E27FC236}">
                    <a16:creationId xmlns:a16="http://schemas.microsoft.com/office/drawing/2014/main" id="{C67C57B2-3F9F-BEE3-B64B-1068EA6E5BF7}"/>
                  </a:ext>
                </a:extLst>
              </p:cNvPr>
              <p:cNvSpPr/>
              <p:nvPr/>
            </p:nvSpPr>
            <p:spPr>
              <a:xfrm>
                <a:off x="4612178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49" name="מלבן 848">
                <a:extLst>
                  <a:ext uri="{FF2B5EF4-FFF2-40B4-BE49-F238E27FC236}">
                    <a16:creationId xmlns:a16="http://schemas.microsoft.com/office/drawing/2014/main" id="{477F2194-63F8-B9A4-06BC-D979B5F6146E}"/>
                  </a:ext>
                </a:extLst>
              </p:cNvPr>
              <p:cNvSpPr/>
              <p:nvPr/>
            </p:nvSpPr>
            <p:spPr>
              <a:xfrm>
                <a:off x="5012003" y="2307202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  <p:sp>
            <p:nvSpPr>
              <p:cNvPr id="850" name="מלבן 849">
                <a:extLst>
                  <a:ext uri="{FF2B5EF4-FFF2-40B4-BE49-F238E27FC236}">
                    <a16:creationId xmlns:a16="http://schemas.microsoft.com/office/drawing/2014/main" id="{8AA73A89-705D-2CD2-7455-4CFF016F2B1B}"/>
                  </a:ext>
                </a:extLst>
              </p:cNvPr>
              <p:cNvSpPr/>
              <p:nvPr/>
            </p:nvSpPr>
            <p:spPr>
              <a:xfrm>
                <a:off x="5611149" y="2305826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1" name="מלבן 850">
                <a:extLst>
                  <a:ext uri="{FF2B5EF4-FFF2-40B4-BE49-F238E27FC236}">
                    <a16:creationId xmlns:a16="http://schemas.microsoft.com/office/drawing/2014/main" id="{4F0DBCD8-6F4C-2D45-2083-C9DC340A1C00}"/>
                  </a:ext>
                </a:extLst>
              </p:cNvPr>
              <p:cNvSpPr/>
              <p:nvPr/>
            </p:nvSpPr>
            <p:spPr>
              <a:xfrm>
                <a:off x="7566498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2" name="מלבן 851">
                <a:extLst>
                  <a:ext uri="{FF2B5EF4-FFF2-40B4-BE49-F238E27FC236}">
                    <a16:creationId xmlns:a16="http://schemas.microsoft.com/office/drawing/2014/main" id="{3D1BD0E6-3EAE-D5CC-06D3-18E7E9B1C80A}"/>
                  </a:ext>
                </a:extLst>
              </p:cNvPr>
              <p:cNvSpPr/>
              <p:nvPr/>
            </p:nvSpPr>
            <p:spPr>
              <a:xfrm>
                <a:off x="6979354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3" name="מלבן 852">
                <a:extLst>
                  <a:ext uri="{FF2B5EF4-FFF2-40B4-BE49-F238E27FC236}">
                    <a16:creationId xmlns:a16="http://schemas.microsoft.com/office/drawing/2014/main" id="{1F5B30F2-418F-26B9-B94A-017031237888}"/>
                  </a:ext>
                </a:extLst>
              </p:cNvPr>
              <p:cNvSpPr/>
              <p:nvPr/>
            </p:nvSpPr>
            <p:spPr>
              <a:xfrm>
                <a:off x="6386114" y="2305825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4" name="מלבן 853">
                <a:extLst>
                  <a:ext uri="{FF2B5EF4-FFF2-40B4-BE49-F238E27FC236}">
                    <a16:creationId xmlns:a16="http://schemas.microsoft.com/office/drawing/2014/main" id="{9638D4D3-0288-60AA-D2F5-C338CC762133}"/>
                  </a:ext>
                </a:extLst>
              </p:cNvPr>
              <p:cNvSpPr/>
              <p:nvPr/>
            </p:nvSpPr>
            <p:spPr>
              <a:xfrm>
                <a:off x="6785939" y="2307201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5" name="מלבן 854">
                <a:extLst>
                  <a:ext uri="{FF2B5EF4-FFF2-40B4-BE49-F238E27FC236}">
                    <a16:creationId xmlns:a16="http://schemas.microsoft.com/office/drawing/2014/main" id="{2C3E3EDE-0E39-23C9-D643-49A1D5F6D836}"/>
                  </a:ext>
                </a:extLst>
              </p:cNvPr>
              <p:cNvSpPr/>
              <p:nvPr/>
            </p:nvSpPr>
            <p:spPr>
              <a:xfrm>
                <a:off x="7385085" y="2305825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6" name="מלבן 855">
                <a:extLst>
                  <a:ext uri="{FF2B5EF4-FFF2-40B4-BE49-F238E27FC236}">
                    <a16:creationId xmlns:a16="http://schemas.microsoft.com/office/drawing/2014/main" id="{4A2B2626-4296-C910-1064-E5FE977321DD}"/>
                  </a:ext>
                </a:extLst>
              </p:cNvPr>
              <p:cNvSpPr/>
              <p:nvPr/>
            </p:nvSpPr>
            <p:spPr>
              <a:xfrm>
                <a:off x="8162518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7" name="מלבן 856">
                <a:extLst>
                  <a:ext uri="{FF2B5EF4-FFF2-40B4-BE49-F238E27FC236}">
                    <a16:creationId xmlns:a16="http://schemas.microsoft.com/office/drawing/2014/main" id="{26F8F81C-9924-CC09-98EF-5A666C53D668}"/>
                  </a:ext>
                </a:extLst>
              </p:cNvPr>
              <p:cNvSpPr/>
              <p:nvPr/>
            </p:nvSpPr>
            <p:spPr>
              <a:xfrm>
                <a:off x="7984231" y="2307197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8" name="מלבן 857">
                <a:extLst>
                  <a:ext uri="{FF2B5EF4-FFF2-40B4-BE49-F238E27FC236}">
                    <a16:creationId xmlns:a16="http://schemas.microsoft.com/office/drawing/2014/main" id="{498E480E-8A83-3A59-3927-283CB9685749}"/>
                  </a:ext>
                </a:extLst>
              </p:cNvPr>
              <p:cNvSpPr/>
              <p:nvPr/>
            </p:nvSpPr>
            <p:spPr>
              <a:xfrm>
                <a:off x="3424856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9" name="מלבן 858">
                <a:extLst>
                  <a:ext uri="{FF2B5EF4-FFF2-40B4-BE49-F238E27FC236}">
                    <a16:creationId xmlns:a16="http://schemas.microsoft.com/office/drawing/2014/main" id="{A13C7BFD-5A47-DB3D-1F25-400E11FD0920}"/>
                  </a:ext>
                </a:extLst>
              </p:cNvPr>
              <p:cNvSpPr/>
              <p:nvPr/>
            </p:nvSpPr>
            <p:spPr>
              <a:xfrm>
                <a:off x="2837712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60" name="מלבן 859">
                <a:extLst>
                  <a:ext uri="{FF2B5EF4-FFF2-40B4-BE49-F238E27FC236}">
                    <a16:creationId xmlns:a16="http://schemas.microsoft.com/office/drawing/2014/main" id="{220F2F8C-CCAE-2D89-E4CC-4961452D47D2}"/>
                  </a:ext>
                </a:extLst>
              </p:cNvPr>
              <p:cNvSpPr/>
              <p:nvPr/>
            </p:nvSpPr>
            <p:spPr>
              <a:xfrm>
                <a:off x="2244472" y="2305823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61" name="מלבן 860">
                <a:extLst>
                  <a:ext uri="{FF2B5EF4-FFF2-40B4-BE49-F238E27FC236}">
                    <a16:creationId xmlns:a16="http://schemas.microsoft.com/office/drawing/2014/main" id="{B5CCEE35-83F9-C2EE-8A08-C49B51EF554D}"/>
                  </a:ext>
                </a:extLst>
              </p:cNvPr>
              <p:cNvSpPr/>
              <p:nvPr/>
            </p:nvSpPr>
            <p:spPr>
              <a:xfrm>
                <a:off x="2644297" y="2307199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62" name="מלבן 861">
                <a:extLst>
                  <a:ext uri="{FF2B5EF4-FFF2-40B4-BE49-F238E27FC236}">
                    <a16:creationId xmlns:a16="http://schemas.microsoft.com/office/drawing/2014/main" id="{EAEF31B5-2306-01ED-D385-5610DD9238CA}"/>
                  </a:ext>
                </a:extLst>
              </p:cNvPr>
              <p:cNvSpPr/>
              <p:nvPr/>
            </p:nvSpPr>
            <p:spPr>
              <a:xfrm>
                <a:off x="3243443" y="2305823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863" name="מלבן 862">
                <a:extLst>
                  <a:ext uri="{FF2B5EF4-FFF2-40B4-BE49-F238E27FC236}">
                    <a16:creationId xmlns:a16="http://schemas.microsoft.com/office/drawing/2014/main" id="{C0F7ED96-BA50-AFCB-6C75-9E8D62C18E4F}"/>
                  </a:ext>
                </a:extLst>
              </p:cNvPr>
              <p:cNvSpPr/>
              <p:nvPr/>
            </p:nvSpPr>
            <p:spPr>
              <a:xfrm>
                <a:off x="4020876" y="2305822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64" name="מלבן 863">
                <a:extLst>
                  <a:ext uri="{FF2B5EF4-FFF2-40B4-BE49-F238E27FC236}">
                    <a16:creationId xmlns:a16="http://schemas.microsoft.com/office/drawing/2014/main" id="{CE880DC5-CFB8-E5B0-4797-B436C247F0F2}"/>
                  </a:ext>
                </a:extLst>
              </p:cNvPr>
              <p:cNvSpPr/>
              <p:nvPr/>
            </p:nvSpPr>
            <p:spPr>
              <a:xfrm>
                <a:off x="3842589" y="2307195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42" name="קבוצה 341">
              <a:extLst>
                <a:ext uri="{FF2B5EF4-FFF2-40B4-BE49-F238E27FC236}">
                  <a16:creationId xmlns:a16="http://schemas.microsoft.com/office/drawing/2014/main" id="{592618E1-39B5-D985-50CE-E61D13A9E8A4}"/>
                </a:ext>
              </a:extLst>
            </p:cNvPr>
            <p:cNvGrpSpPr/>
            <p:nvPr/>
          </p:nvGrpSpPr>
          <p:grpSpPr>
            <a:xfrm>
              <a:off x="6464215" y="2283322"/>
              <a:ext cx="4583300" cy="2088356"/>
              <a:chOff x="2244472" y="2305822"/>
              <a:chExt cx="6509348" cy="1968551"/>
            </a:xfrm>
          </p:grpSpPr>
          <p:sp>
            <p:nvSpPr>
              <p:cNvPr id="343" name="מלבן 342">
                <a:extLst>
                  <a:ext uri="{FF2B5EF4-FFF2-40B4-BE49-F238E27FC236}">
                    <a16:creationId xmlns:a16="http://schemas.microsoft.com/office/drawing/2014/main" id="{23FE35B9-9473-22C5-B4A8-E655C641BCC4}"/>
                  </a:ext>
                </a:extLst>
              </p:cNvPr>
              <p:cNvSpPr/>
              <p:nvPr/>
            </p:nvSpPr>
            <p:spPr>
              <a:xfrm>
                <a:off x="5792562" y="2305827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344" name="מלבן 343">
                <a:extLst>
                  <a:ext uri="{FF2B5EF4-FFF2-40B4-BE49-F238E27FC236}">
                    <a16:creationId xmlns:a16="http://schemas.microsoft.com/office/drawing/2014/main" id="{7CBC9FF3-D1D0-9595-D2D2-B0B57CA63C1D}"/>
                  </a:ext>
                </a:extLst>
              </p:cNvPr>
              <p:cNvSpPr/>
              <p:nvPr/>
            </p:nvSpPr>
            <p:spPr>
              <a:xfrm>
                <a:off x="5205418" y="2305827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45" name="מלבן 344">
                <a:extLst>
                  <a:ext uri="{FF2B5EF4-FFF2-40B4-BE49-F238E27FC236}">
                    <a16:creationId xmlns:a16="http://schemas.microsoft.com/office/drawing/2014/main" id="{BEC9EE51-563D-5288-0379-C328CCF23FC2}"/>
                  </a:ext>
                </a:extLst>
              </p:cNvPr>
              <p:cNvSpPr/>
              <p:nvPr/>
            </p:nvSpPr>
            <p:spPr>
              <a:xfrm>
                <a:off x="4612178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46" name="מלבן 345">
                <a:extLst>
                  <a:ext uri="{FF2B5EF4-FFF2-40B4-BE49-F238E27FC236}">
                    <a16:creationId xmlns:a16="http://schemas.microsoft.com/office/drawing/2014/main" id="{9B14E4B8-8CA2-4A22-1B4D-061004E5D505}"/>
                  </a:ext>
                </a:extLst>
              </p:cNvPr>
              <p:cNvSpPr/>
              <p:nvPr/>
            </p:nvSpPr>
            <p:spPr>
              <a:xfrm>
                <a:off x="5012003" y="2307202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  <p:sp>
            <p:nvSpPr>
              <p:cNvPr id="347" name="מלבן 346">
                <a:extLst>
                  <a:ext uri="{FF2B5EF4-FFF2-40B4-BE49-F238E27FC236}">
                    <a16:creationId xmlns:a16="http://schemas.microsoft.com/office/drawing/2014/main" id="{0FB4F008-EB3C-F0DF-35AA-300CBE910405}"/>
                  </a:ext>
                </a:extLst>
              </p:cNvPr>
              <p:cNvSpPr/>
              <p:nvPr/>
            </p:nvSpPr>
            <p:spPr>
              <a:xfrm>
                <a:off x="5611149" y="2305826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48" name="מלבן 347">
                <a:extLst>
                  <a:ext uri="{FF2B5EF4-FFF2-40B4-BE49-F238E27FC236}">
                    <a16:creationId xmlns:a16="http://schemas.microsoft.com/office/drawing/2014/main" id="{7BD55A04-9834-A3CE-224D-E13C70AE81D8}"/>
                  </a:ext>
                </a:extLst>
              </p:cNvPr>
              <p:cNvSpPr/>
              <p:nvPr/>
            </p:nvSpPr>
            <p:spPr>
              <a:xfrm>
                <a:off x="7566498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49" name="מלבן 348">
                <a:extLst>
                  <a:ext uri="{FF2B5EF4-FFF2-40B4-BE49-F238E27FC236}">
                    <a16:creationId xmlns:a16="http://schemas.microsoft.com/office/drawing/2014/main" id="{DADDCB64-2C48-13CC-A8EF-BC0054FB1A30}"/>
                  </a:ext>
                </a:extLst>
              </p:cNvPr>
              <p:cNvSpPr/>
              <p:nvPr/>
            </p:nvSpPr>
            <p:spPr>
              <a:xfrm>
                <a:off x="6979354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50" name="מלבן 349">
                <a:extLst>
                  <a:ext uri="{FF2B5EF4-FFF2-40B4-BE49-F238E27FC236}">
                    <a16:creationId xmlns:a16="http://schemas.microsoft.com/office/drawing/2014/main" id="{49FA478E-AC3C-1F4D-A47A-16C8CE41EC97}"/>
                  </a:ext>
                </a:extLst>
              </p:cNvPr>
              <p:cNvSpPr/>
              <p:nvPr/>
            </p:nvSpPr>
            <p:spPr>
              <a:xfrm>
                <a:off x="6386114" y="2305825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51" name="מלבן 350">
                <a:extLst>
                  <a:ext uri="{FF2B5EF4-FFF2-40B4-BE49-F238E27FC236}">
                    <a16:creationId xmlns:a16="http://schemas.microsoft.com/office/drawing/2014/main" id="{BE015B0F-9D96-9166-E7DC-D7C07F129E5C}"/>
                  </a:ext>
                </a:extLst>
              </p:cNvPr>
              <p:cNvSpPr/>
              <p:nvPr/>
            </p:nvSpPr>
            <p:spPr>
              <a:xfrm>
                <a:off x="6785939" y="2307201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76" name="מלבן 575">
                <a:extLst>
                  <a:ext uri="{FF2B5EF4-FFF2-40B4-BE49-F238E27FC236}">
                    <a16:creationId xmlns:a16="http://schemas.microsoft.com/office/drawing/2014/main" id="{DF7DD162-1B8E-F47A-2802-596A5F405E12}"/>
                  </a:ext>
                </a:extLst>
              </p:cNvPr>
              <p:cNvSpPr/>
              <p:nvPr/>
            </p:nvSpPr>
            <p:spPr>
              <a:xfrm>
                <a:off x="7385085" y="2305825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77" name="מלבן 576">
                <a:extLst>
                  <a:ext uri="{FF2B5EF4-FFF2-40B4-BE49-F238E27FC236}">
                    <a16:creationId xmlns:a16="http://schemas.microsoft.com/office/drawing/2014/main" id="{D013B8CE-2B97-AE66-158C-DA31188669C0}"/>
                  </a:ext>
                </a:extLst>
              </p:cNvPr>
              <p:cNvSpPr/>
              <p:nvPr/>
            </p:nvSpPr>
            <p:spPr>
              <a:xfrm>
                <a:off x="8162518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578" name="מלבן 577">
                <a:extLst>
                  <a:ext uri="{FF2B5EF4-FFF2-40B4-BE49-F238E27FC236}">
                    <a16:creationId xmlns:a16="http://schemas.microsoft.com/office/drawing/2014/main" id="{F8DD90B7-7D69-764E-0642-5B1C0AA49643}"/>
                  </a:ext>
                </a:extLst>
              </p:cNvPr>
              <p:cNvSpPr/>
              <p:nvPr/>
            </p:nvSpPr>
            <p:spPr>
              <a:xfrm>
                <a:off x="7984231" y="2307197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79" name="מלבן 578">
                <a:extLst>
                  <a:ext uri="{FF2B5EF4-FFF2-40B4-BE49-F238E27FC236}">
                    <a16:creationId xmlns:a16="http://schemas.microsoft.com/office/drawing/2014/main" id="{3B11D6FA-07A0-8769-6335-3BAAA149FBD2}"/>
                  </a:ext>
                </a:extLst>
              </p:cNvPr>
              <p:cNvSpPr/>
              <p:nvPr/>
            </p:nvSpPr>
            <p:spPr>
              <a:xfrm>
                <a:off x="3424856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80" name="מלבן 579">
                <a:extLst>
                  <a:ext uri="{FF2B5EF4-FFF2-40B4-BE49-F238E27FC236}">
                    <a16:creationId xmlns:a16="http://schemas.microsoft.com/office/drawing/2014/main" id="{F99DF3D5-13F7-ADBB-53FA-C73C541BFD6A}"/>
                  </a:ext>
                </a:extLst>
              </p:cNvPr>
              <p:cNvSpPr/>
              <p:nvPr/>
            </p:nvSpPr>
            <p:spPr>
              <a:xfrm>
                <a:off x="2837712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81" name="מלבן 580">
                <a:extLst>
                  <a:ext uri="{FF2B5EF4-FFF2-40B4-BE49-F238E27FC236}">
                    <a16:creationId xmlns:a16="http://schemas.microsoft.com/office/drawing/2014/main" id="{8D1E517A-3D08-8F82-743A-089C77FD463E}"/>
                  </a:ext>
                </a:extLst>
              </p:cNvPr>
              <p:cNvSpPr/>
              <p:nvPr/>
            </p:nvSpPr>
            <p:spPr>
              <a:xfrm>
                <a:off x="2244472" y="2305823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2" name="מלבן 621">
                <a:extLst>
                  <a:ext uri="{FF2B5EF4-FFF2-40B4-BE49-F238E27FC236}">
                    <a16:creationId xmlns:a16="http://schemas.microsoft.com/office/drawing/2014/main" id="{CE86FFAE-37FD-9D0E-8B3C-5CCEA0A84B0D}"/>
                  </a:ext>
                </a:extLst>
              </p:cNvPr>
              <p:cNvSpPr/>
              <p:nvPr/>
            </p:nvSpPr>
            <p:spPr>
              <a:xfrm>
                <a:off x="2644297" y="2307199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3" name="מלבן 622">
                <a:extLst>
                  <a:ext uri="{FF2B5EF4-FFF2-40B4-BE49-F238E27FC236}">
                    <a16:creationId xmlns:a16="http://schemas.microsoft.com/office/drawing/2014/main" id="{DA3F8CE7-7D05-6BCA-476C-E11CFD248625}"/>
                  </a:ext>
                </a:extLst>
              </p:cNvPr>
              <p:cNvSpPr/>
              <p:nvPr/>
            </p:nvSpPr>
            <p:spPr>
              <a:xfrm>
                <a:off x="3243443" y="2305823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624" name="מלבן 623">
                <a:extLst>
                  <a:ext uri="{FF2B5EF4-FFF2-40B4-BE49-F238E27FC236}">
                    <a16:creationId xmlns:a16="http://schemas.microsoft.com/office/drawing/2014/main" id="{899B6738-0845-85E8-C16F-5D0D150D6069}"/>
                  </a:ext>
                </a:extLst>
              </p:cNvPr>
              <p:cNvSpPr/>
              <p:nvPr/>
            </p:nvSpPr>
            <p:spPr>
              <a:xfrm>
                <a:off x="4020876" y="2305822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5" name="מלבן 624">
                <a:extLst>
                  <a:ext uri="{FF2B5EF4-FFF2-40B4-BE49-F238E27FC236}">
                    <a16:creationId xmlns:a16="http://schemas.microsoft.com/office/drawing/2014/main" id="{F979A9ED-0727-D5CF-15AA-A8F3569E4A11}"/>
                  </a:ext>
                </a:extLst>
              </p:cNvPr>
              <p:cNvSpPr/>
              <p:nvPr/>
            </p:nvSpPr>
            <p:spPr>
              <a:xfrm>
                <a:off x="3842589" y="2307195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31" name="קבוצה 630">
              <a:extLst>
                <a:ext uri="{FF2B5EF4-FFF2-40B4-BE49-F238E27FC236}">
                  <a16:creationId xmlns:a16="http://schemas.microsoft.com/office/drawing/2014/main" id="{BB99E0DD-EB71-FAC6-2E49-50DD6F8847C4}"/>
                </a:ext>
              </a:extLst>
            </p:cNvPr>
            <p:cNvGrpSpPr/>
            <p:nvPr/>
          </p:nvGrpSpPr>
          <p:grpSpPr>
            <a:xfrm>
              <a:off x="5212462" y="2283327"/>
              <a:ext cx="1247462" cy="2088352"/>
              <a:chOff x="5212462" y="2283327"/>
              <a:chExt cx="1247462" cy="2088352"/>
            </a:xfrm>
          </p:grpSpPr>
          <p:sp>
            <p:nvSpPr>
              <p:cNvPr id="626" name="מלבן 625">
                <a:extLst>
                  <a:ext uri="{FF2B5EF4-FFF2-40B4-BE49-F238E27FC236}">
                    <a16:creationId xmlns:a16="http://schemas.microsoft.com/office/drawing/2014/main" id="{7BBAA0BE-1C6A-DE0C-7DE3-83707E14CCEA}"/>
                  </a:ext>
                </a:extLst>
              </p:cNvPr>
              <p:cNvSpPr/>
              <p:nvPr/>
            </p:nvSpPr>
            <p:spPr>
              <a:xfrm>
                <a:off x="6043582" y="2283328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627" name="מלבן 626">
                <a:extLst>
                  <a:ext uri="{FF2B5EF4-FFF2-40B4-BE49-F238E27FC236}">
                    <a16:creationId xmlns:a16="http://schemas.microsoft.com/office/drawing/2014/main" id="{AD4CC5E7-8C27-2409-B581-766191426260}"/>
                  </a:ext>
                </a:extLst>
              </p:cNvPr>
              <p:cNvSpPr/>
              <p:nvPr/>
            </p:nvSpPr>
            <p:spPr>
              <a:xfrm>
                <a:off x="5630168" y="2283328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8" name="מלבן 627">
                <a:extLst>
                  <a:ext uri="{FF2B5EF4-FFF2-40B4-BE49-F238E27FC236}">
                    <a16:creationId xmlns:a16="http://schemas.microsoft.com/office/drawing/2014/main" id="{72DBB415-8196-A5E2-B234-887E70690B0B}"/>
                  </a:ext>
                </a:extLst>
              </p:cNvPr>
              <p:cNvSpPr/>
              <p:nvPr/>
            </p:nvSpPr>
            <p:spPr>
              <a:xfrm>
                <a:off x="5212462" y="2283327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9" name="מלבן 628">
                <a:extLst>
                  <a:ext uri="{FF2B5EF4-FFF2-40B4-BE49-F238E27FC236}">
                    <a16:creationId xmlns:a16="http://schemas.microsoft.com/office/drawing/2014/main" id="{A066A0AE-40BC-94EC-D922-860168C2E977}"/>
                  </a:ext>
                </a:extLst>
              </p:cNvPr>
              <p:cNvSpPr/>
              <p:nvPr/>
            </p:nvSpPr>
            <p:spPr>
              <a:xfrm>
                <a:off x="5493983" y="2284787"/>
                <a:ext cx="261325" cy="1416033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  <p:sp>
            <p:nvSpPr>
              <p:cNvPr id="630" name="מלבן 629">
                <a:extLst>
                  <a:ext uri="{FF2B5EF4-FFF2-40B4-BE49-F238E27FC236}">
                    <a16:creationId xmlns:a16="http://schemas.microsoft.com/office/drawing/2014/main" id="{E9688553-5C54-133A-BA4D-DE0110742A82}"/>
                  </a:ext>
                </a:extLst>
              </p:cNvPr>
              <p:cNvSpPr/>
              <p:nvPr/>
            </p:nvSpPr>
            <p:spPr>
              <a:xfrm>
                <a:off x="5915847" y="2283327"/>
                <a:ext cx="261325" cy="1416033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</p:grpSp>
        <p:grpSp>
          <p:nvGrpSpPr>
            <p:cNvPr id="638" name="קבוצה 637">
              <a:extLst>
                <a:ext uri="{FF2B5EF4-FFF2-40B4-BE49-F238E27FC236}">
                  <a16:creationId xmlns:a16="http://schemas.microsoft.com/office/drawing/2014/main" id="{F6BD4850-CE2F-936B-147A-8E4C111C1913}"/>
                </a:ext>
              </a:extLst>
            </p:cNvPr>
            <p:cNvGrpSpPr/>
            <p:nvPr/>
          </p:nvGrpSpPr>
          <p:grpSpPr>
            <a:xfrm>
              <a:off x="-629076" y="2283322"/>
              <a:ext cx="1247462" cy="2088352"/>
              <a:chOff x="5212462" y="2283327"/>
              <a:chExt cx="1247462" cy="2088352"/>
            </a:xfrm>
          </p:grpSpPr>
          <p:sp>
            <p:nvSpPr>
              <p:cNvPr id="639" name="מלבן 638">
                <a:extLst>
                  <a:ext uri="{FF2B5EF4-FFF2-40B4-BE49-F238E27FC236}">
                    <a16:creationId xmlns:a16="http://schemas.microsoft.com/office/drawing/2014/main" id="{D6DA2E80-C261-D62F-9B17-7CB7DB20C2F9}"/>
                  </a:ext>
                </a:extLst>
              </p:cNvPr>
              <p:cNvSpPr/>
              <p:nvPr/>
            </p:nvSpPr>
            <p:spPr>
              <a:xfrm>
                <a:off x="6043582" y="2283328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640" name="מלבן 639">
                <a:extLst>
                  <a:ext uri="{FF2B5EF4-FFF2-40B4-BE49-F238E27FC236}">
                    <a16:creationId xmlns:a16="http://schemas.microsoft.com/office/drawing/2014/main" id="{D2FFEED4-B233-154D-5FCC-15785EE8FF59}"/>
                  </a:ext>
                </a:extLst>
              </p:cNvPr>
              <p:cNvSpPr/>
              <p:nvPr/>
            </p:nvSpPr>
            <p:spPr>
              <a:xfrm>
                <a:off x="5630168" y="2283328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41" name="מלבן 640">
                <a:extLst>
                  <a:ext uri="{FF2B5EF4-FFF2-40B4-BE49-F238E27FC236}">
                    <a16:creationId xmlns:a16="http://schemas.microsoft.com/office/drawing/2014/main" id="{DA84687F-22D1-14C7-25BA-74BA0B267C08}"/>
                  </a:ext>
                </a:extLst>
              </p:cNvPr>
              <p:cNvSpPr/>
              <p:nvPr/>
            </p:nvSpPr>
            <p:spPr>
              <a:xfrm>
                <a:off x="5212462" y="2283327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84" name="מלבן 683">
                <a:extLst>
                  <a:ext uri="{FF2B5EF4-FFF2-40B4-BE49-F238E27FC236}">
                    <a16:creationId xmlns:a16="http://schemas.microsoft.com/office/drawing/2014/main" id="{82E1ED5C-02C5-03BF-A188-34330D9F2F03}"/>
                  </a:ext>
                </a:extLst>
              </p:cNvPr>
              <p:cNvSpPr/>
              <p:nvPr/>
            </p:nvSpPr>
            <p:spPr>
              <a:xfrm>
                <a:off x="5493983" y="2284787"/>
                <a:ext cx="261325" cy="1416033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  <p:sp>
            <p:nvSpPr>
              <p:cNvPr id="685" name="מלבן 684">
                <a:extLst>
                  <a:ext uri="{FF2B5EF4-FFF2-40B4-BE49-F238E27FC236}">
                    <a16:creationId xmlns:a16="http://schemas.microsoft.com/office/drawing/2014/main" id="{D82D0566-D5EE-E96B-E548-FD49A20B7BC4}"/>
                  </a:ext>
                </a:extLst>
              </p:cNvPr>
              <p:cNvSpPr/>
              <p:nvPr/>
            </p:nvSpPr>
            <p:spPr>
              <a:xfrm>
                <a:off x="5915847" y="2283327"/>
                <a:ext cx="261325" cy="1416033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</p:grpSp>
        <p:sp>
          <p:nvSpPr>
            <p:cNvPr id="686" name="מלבן 685">
              <a:extLst>
                <a:ext uri="{FF2B5EF4-FFF2-40B4-BE49-F238E27FC236}">
                  <a16:creationId xmlns:a16="http://schemas.microsoft.com/office/drawing/2014/main" id="{46F0A958-1351-B8FD-BDF4-BCD24D744863}"/>
                </a:ext>
              </a:extLst>
            </p:cNvPr>
            <p:cNvSpPr/>
            <p:nvPr/>
          </p:nvSpPr>
          <p:spPr>
            <a:xfrm>
              <a:off x="11045951" y="2283321"/>
              <a:ext cx="416342" cy="2088351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013" dirty="0"/>
            </a:p>
          </p:txBody>
        </p:sp>
      </p:grpSp>
    </p:spTree>
    <p:extLst>
      <p:ext uri="{BB962C8B-B14F-4D97-AF65-F5344CB8AC3E}">
        <p14:creationId xmlns:p14="http://schemas.microsoft.com/office/powerpoint/2010/main" val="161452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05562-6F23-89BE-B2FB-8F13AA9B28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7" name="קבוצה 686">
            <a:extLst>
              <a:ext uri="{FF2B5EF4-FFF2-40B4-BE49-F238E27FC236}">
                <a16:creationId xmlns:a16="http://schemas.microsoft.com/office/drawing/2014/main" id="{987B8EF1-96D7-CE5F-9114-1CA6E257FEB2}"/>
              </a:ext>
            </a:extLst>
          </p:cNvPr>
          <p:cNvGrpSpPr/>
          <p:nvPr/>
        </p:nvGrpSpPr>
        <p:grpSpPr>
          <a:xfrm>
            <a:off x="127859" y="2398211"/>
            <a:ext cx="11936281" cy="2061577"/>
            <a:chOff x="-629076" y="2283321"/>
            <a:chExt cx="12091369" cy="2088363"/>
          </a:xfrm>
        </p:grpSpPr>
        <p:grpSp>
          <p:nvGrpSpPr>
            <p:cNvPr id="845" name="קבוצה 844">
              <a:extLst>
                <a:ext uri="{FF2B5EF4-FFF2-40B4-BE49-F238E27FC236}">
                  <a16:creationId xmlns:a16="http://schemas.microsoft.com/office/drawing/2014/main" id="{24B5CBB5-1871-641E-232E-B870D6144AC1}"/>
                </a:ext>
              </a:extLst>
            </p:cNvPr>
            <p:cNvGrpSpPr/>
            <p:nvPr/>
          </p:nvGrpSpPr>
          <p:grpSpPr>
            <a:xfrm>
              <a:off x="627797" y="2283328"/>
              <a:ext cx="4583300" cy="2088356"/>
              <a:chOff x="2244472" y="2305822"/>
              <a:chExt cx="6509348" cy="1968551"/>
            </a:xfrm>
          </p:grpSpPr>
          <p:sp>
            <p:nvSpPr>
              <p:cNvPr id="846" name="מלבן 845">
                <a:extLst>
                  <a:ext uri="{FF2B5EF4-FFF2-40B4-BE49-F238E27FC236}">
                    <a16:creationId xmlns:a16="http://schemas.microsoft.com/office/drawing/2014/main" id="{EC95857D-8BE4-3D1B-C392-259F92A9AD12}"/>
                  </a:ext>
                </a:extLst>
              </p:cNvPr>
              <p:cNvSpPr/>
              <p:nvPr/>
            </p:nvSpPr>
            <p:spPr>
              <a:xfrm>
                <a:off x="5792562" y="2305827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847" name="מלבן 846">
                <a:extLst>
                  <a:ext uri="{FF2B5EF4-FFF2-40B4-BE49-F238E27FC236}">
                    <a16:creationId xmlns:a16="http://schemas.microsoft.com/office/drawing/2014/main" id="{93DF1DA8-16E1-829D-436F-7E66FE6814FB}"/>
                  </a:ext>
                </a:extLst>
              </p:cNvPr>
              <p:cNvSpPr/>
              <p:nvPr/>
            </p:nvSpPr>
            <p:spPr>
              <a:xfrm>
                <a:off x="5205418" y="2305827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48" name="מלבן 847">
                <a:extLst>
                  <a:ext uri="{FF2B5EF4-FFF2-40B4-BE49-F238E27FC236}">
                    <a16:creationId xmlns:a16="http://schemas.microsoft.com/office/drawing/2014/main" id="{F20B2CBB-614D-A5DD-B371-40CEDFFB013E}"/>
                  </a:ext>
                </a:extLst>
              </p:cNvPr>
              <p:cNvSpPr/>
              <p:nvPr/>
            </p:nvSpPr>
            <p:spPr>
              <a:xfrm>
                <a:off x="4612178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49" name="מלבן 848">
                <a:extLst>
                  <a:ext uri="{FF2B5EF4-FFF2-40B4-BE49-F238E27FC236}">
                    <a16:creationId xmlns:a16="http://schemas.microsoft.com/office/drawing/2014/main" id="{D500AAB1-AAC4-9B83-954D-983180CDB898}"/>
                  </a:ext>
                </a:extLst>
              </p:cNvPr>
              <p:cNvSpPr/>
              <p:nvPr/>
            </p:nvSpPr>
            <p:spPr>
              <a:xfrm>
                <a:off x="5012003" y="2307202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  <p:sp>
            <p:nvSpPr>
              <p:cNvPr id="850" name="מלבן 849">
                <a:extLst>
                  <a:ext uri="{FF2B5EF4-FFF2-40B4-BE49-F238E27FC236}">
                    <a16:creationId xmlns:a16="http://schemas.microsoft.com/office/drawing/2014/main" id="{2B22C131-73ED-EFDC-249C-BDAEA779BAAE}"/>
                  </a:ext>
                </a:extLst>
              </p:cNvPr>
              <p:cNvSpPr/>
              <p:nvPr/>
            </p:nvSpPr>
            <p:spPr>
              <a:xfrm>
                <a:off x="5611149" y="2305826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1" name="מלבן 850">
                <a:extLst>
                  <a:ext uri="{FF2B5EF4-FFF2-40B4-BE49-F238E27FC236}">
                    <a16:creationId xmlns:a16="http://schemas.microsoft.com/office/drawing/2014/main" id="{5D6C7B40-C1CF-2412-DD95-D3B3F159078F}"/>
                  </a:ext>
                </a:extLst>
              </p:cNvPr>
              <p:cNvSpPr/>
              <p:nvPr/>
            </p:nvSpPr>
            <p:spPr>
              <a:xfrm>
                <a:off x="7566498" y="2305826"/>
                <a:ext cx="591302" cy="1968546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852" name="מלבן 851">
                <a:extLst>
                  <a:ext uri="{FF2B5EF4-FFF2-40B4-BE49-F238E27FC236}">
                    <a16:creationId xmlns:a16="http://schemas.microsoft.com/office/drawing/2014/main" id="{5D3057EE-1AA8-8017-7B52-62200BAA79F2}"/>
                  </a:ext>
                </a:extLst>
              </p:cNvPr>
              <p:cNvSpPr/>
              <p:nvPr/>
            </p:nvSpPr>
            <p:spPr>
              <a:xfrm>
                <a:off x="6979354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3" name="מלבן 852">
                <a:extLst>
                  <a:ext uri="{FF2B5EF4-FFF2-40B4-BE49-F238E27FC236}">
                    <a16:creationId xmlns:a16="http://schemas.microsoft.com/office/drawing/2014/main" id="{2C921095-40E6-9DDB-8863-2629BCDF24FD}"/>
                  </a:ext>
                </a:extLst>
              </p:cNvPr>
              <p:cNvSpPr/>
              <p:nvPr/>
            </p:nvSpPr>
            <p:spPr>
              <a:xfrm>
                <a:off x="6386114" y="2305825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4" name="מלבן 853">
                <a:extLst>
                  <a:ext uri="{FF2B5EF4-FFF2-40B4-BE49-F238E27FC236}">
                    <a16:creationId xmlns:a16="http://schemas.microsoft.com/office/drawing/2014/main" id="{FA7D9BBA-BD20-4685-27E2-ED69B5E5B286}"/>
                  </a:ext>
                </a:extLst>
              </p:cNvPr>
              <p:cNvSpPr/>
              <p:nvPr/>
            </p:nvSpPr>
            <p:spPr>
              <a:xfrm>
                <a:off x="6785939" y="2307201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5" name="מלבן 854">
                <a:extLst>
                  <a:ext uri="{FF2B5EF4-FFF2-40B4-BE49-F238E27FC236}">
                    <a16:creationId xmlns:a16="http://schemas.microsoft.com/office/drawing/2014/main" id="{D333B6CF-C3DD-A8A0-FAD9-D99B712A0AB4}"/>
                  </a:ext>
                </a:extLst>
              </p:cNvPr>
              <p:cNvSpPr/>
              <p:nvPr/>
            </p:nvSpPr>
            <p:spPr>
              <a:xfrm>
                <a:off x="7385085" y="2305825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6" name="מלבן 855">
                <a:extLst>
                  <a:ext uri="{FF2B5EF4-FFF2-40B4-BE49-F238E27FC236}">
                    <a16:creationId xmlns:a16="http://schemas.microsoft.com/office/drawing/2014/main" id="{F1F772BF-9574-2746-92E3-ABC80D8DC0D0}"/>
                  </a:ext>
                </a:extLst>
              </p:cNvPr>
              <p:cNvSpPr/>
              <p:nvPr/>
            </p:nvSpPr>
            <p:spPr>
              <a:xfrm>
                <a:off x="8162518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7" name="מלבן 856">
                <a:extLst>
                  <a:ext uri="{FF2B5EF4-FFF2-40B4-BE49-F238E27FC236}">
                    <a16:creationId xmlns:a16="http://schemas.microsoft.com/office/drawing/2014/main" id="{59806865-7859-84F1-478A-A5FDDB789936}"/>
                  </a:ext>
                </a:extLst>
              </p:cNvPr>
              <p:cNvSpPr/>
              <p:nvPr/>
            </p:nvSpPr>
            <p:spPr>
              <a:xfrm>
                <a:off x="7984231" y="2307197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8" name="מלבן 857">
                <a:extLst>
                  <a:ext uri="{FF2B5EF4-FFF2-40B4-BE49-F238E27FC236}">
                    <a16:creationId xmlns:a16="http://schemas.microsoft.com/office/drawing/2014/main" id="{FEB4FABD-CC52-A3A1-F7C7-DC4CD1B98442}"/>
                  </a:ext>
                </a:extLst>
              </p:cNvPr>
              <p:cNvSpPr/>
              <p:nvPr/>
            </p:nvSpPr>
            <p:spPr>
              <a:xfrm>
                <a:off x="3424856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59" name="מלבן 858">
                <a:extLst>
                  <a:ext uri="{FF2B5EF4-FFF2-40B4-BE49-F238E27FC236}">
                    <a16:creationId xmlns:a16="http://schemas.microsoft.com/office/drawing/2014/main" id="{BE408236-BE56-D268-3254-2007F9C3AF28}"/>
                  </a:ext>
                </a:extLst>
              </p:cNvPr>
              <p:cNvSpPr/>
              <p:nvPr/>
            </p:nvSpPr>
            <p:spPr>
              <a:xfrm>
                <a:off x="2837712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60" name="מלבן 859">
                <a:extLst>
                  <a:ext uri="{FF2B5EF4-FFF2-40B4-BE49-F238E27FC236}">
                    <a16:creationId xmlns:a16="http://schemas.microsoft.com/office/drawing/2014/main" id="{B0D6C83F-1EF1-43EB-6A51-9D03B819F78D}"/>
                  </a:ext>
                </a:extLst>
              </p:cNvPr>
              <p:cNvSpPr/>
              <p:nvPr/>
            </p:nvSpPr>
            <p:spPr>
              <a:xfrm>
                <a:off x="2244472" y="2305823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61" name="מלבן 860">
                <a:extLst>
                  <a:ext uri="{FF2B5EF4-FFF2-40B4-BE49-F238E27FC236}">
                    <a16:creationId xmlns:a16="http://schemas.microsoft.com/office/drawing/2014/main" id="{5C44A379-77BC-C664-6410-5ED84A6F1948}"/>
                  </a:ext>
                </a:extLst>
              </p:cNvPr>
              <p:cNvSpPr/>
              <p:nvPr/>
            </p:nvSpPr>
            <p:spPr>
              <a:xfrm>
                <a:off x="2644297" y="2307199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62" name="מלבן 861">
                <a:extLst>
                  <a:ext uri="{FF2B5EF4-FFF2-40B4-BE49-F238E27FC236}">
                    <a16:creationId xmlns:a16="http://schemas.microsoft.com/office/drawing/2014/main" id="{331718E9-D02E-E22B-C014-B6E8A1918BC3}"/>
                  </a:ext>
                </a:extLst>
              </p:cNvPr>
              <p:cNvSpPr/>
              <p:nvPr/>
            </p:nvSpPr>
            <p:spPr>
              <a:xfrm>
                <a:off x="3243443" y="2305823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863" name="מלבן 862">
                <a:extLst>
                  <a:ext uri="{FF2B5EF4-FFF2-40B4-BE49-F238E27FC236}">
                    <a16:creationId xmlns:a16="http://schemas.microsoft.com/office/drawing/2014/main" id="{19436A80-650C-C909-CA99-3CFBF32FB695}"/>
                  </a:ext>
                </a:extLst>
              </p:cNvPr>
              <p:cNvSpPr/>
              <p:nvPr/>
            </p:nvSpPr>
            <p:spPr>
              <a:xfrm>
                <a:off x="4020876" y="2305822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864" name="מלבן 863">
                <a:extLst>
                  <a:ext uri="{FF2B5EF4-FFF2-40B4-BE49-F238E27FC236}">
                    <a16:creationId xmlns:a16="http://schemas.microsoft.com/office/drawing/2014/main" id="{FAACBE0D-1792-321C-EC51-5E404A132F53}"/>
                  </a:ext>
                </a:extLst>
              </p:cNvPr>
              <p:cNvSpPr/>
              <p:nvPr/>
            </p:nvSpPr>
            <p:spPr>
              <a:xfrm>
                <a:off x="3842589" y="2307195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342" name="קבוצה 341">
              <a:extLst>
                <a:ext uri="{FF2B5EF4-FFF2-40B4-BE49-F238E27FC236}">
                  <a16:creationId xmlns:a16="http://schemas.microsoft.com/office/drawing/2014/main" id="{178FB2D2-59F9-CC88-09BF-CD5C63AC1437}"/>
                </a:ext>
              </a:extLst>
            </p:cNvPr>
            <p:cNvGrpSpPr/>
            <p:nvPr/>
          </p:nvGrpSpPr>
          <p:grpSpPr>
            <a:xfrm>
              <a:off x="6464215" y="2283322"/>
              <a:ext cx="4583300" cy="2088356"/>
              <a:chOff x="2244472" y="2305822"/>
              <a:chExt cx="6509348" cy="1968551"/>
            </a:xfrm>
          </p:grpSpPr>
          <p:sp>
            <p:nvSpPr>
              <p:cNvPr id="343" name="מלבן 342">
                <a:extLst>
                  <a:ext uri="{FF2B5EF4-FFF2-40B4-BE49-F238E27FC236}">
                    <a16:creationId xmlns:a16="http://schemas.microsoft.com/office/drawing/2014/main" id="{A54AEB27-EEE3-3F92-F1E5-F436F630F61D}"/>
                  </a:ext>
                </a:extLst>
              </p:cNvPr>
              <p:cNvSpPr/>
              <p:nvPr/>
            </p:nvSpPr>
            <p:spPr>
              <a:xfrm>
                <a:off x="5792562" y="2305827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344" name="מלבן 343">
                <a:extLst>
                  <a:ext uri="{FF2B5EF4-FFF2-40B4-BE49-F238E27FC236}">
                    <a16:creationId xmlns:a16="http://schemas.microsoft.com/office/drawing/2014/main" id="{C2C92B0F-0BF4-0AA2-0CEE-0AAE1B8DD902}"/>
                  </a:ext>
                </a:extLst>
              </p:cNvPr>
              <p:cNvSpPr/>
              <p:nvPr/>
            </p:nvSpPr>
            <p:spPr>
              <a:xfrm>
                <a:off x="5205418" y="2305827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45" name="מלבן 344">
                <a:extLst>
                  <a:ext uri="{FF2B5EF4-FFF2-40B4-BE49-F238E27FC236}">
                    <a16:creationId xmlns:a16="http://schemas.microsoft.com/office/drawing/2014/main" id="{DE062ACD-0A8A-82D5-31EF-CFDB720303FD}"/>
                  </a:ext>
                </a:extLst>
              </p:cNvPr>
              <p:cNvSpPr/>
              <p:nvPr/>
            </p:nvSpPr>
            <p:spPr>
              <a:xfrm>
                <a:off x="4612178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46" name="מלבן 345">
                <a:extLst>
                  <a:ext uri="{FF2B5EF4-FFF2-40B4-BE49-F238E27FC236}">
                    <a16:creationId xmlns:a16="http://schemas.microsoft.com/office/drawing/2014/main" id="{1E9EF462-5722-8D2C-F9C3-083FC04435A8}"/>
                  </a:ext>
                </a:extLst>
              </p:cNvPr>
              <p:cNvSpPr/>
              <p:nvPr/>
            </p:nvSpPr>
            <p:spPr>
              <a:xfrm>
                <a:off x="5012003" y="2307202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  <p:sp>
            <p:nvSpPr>
              <p:cNvPr id="347" name="מלבן 346">
                <a:extLst>
                  <a:ext uri="{FF2B5EF4-FFF2-40B4-BE49-F238E27FC236}">
                    <a16:creationId xmlns:a16="http://schemas.microsoft.com/office/drawing/2014/main" id="{A7641925-725E-7B17-1B8F-63D027FCAA5F}"/>
                  </a:ext>
                </a:extLst>
              </p:cNvPr>
              <p:cNvSpPr/>
              <p:nvPr/>
            </p:nvSpPr>
            <p:spPr>
              <a:xfrm>
                <a:off x="5611149" y="2305826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48" name="מלבן 347">
                <a:extLst>
                  <a:ext uri="{FF2B5EF4-FFF2-40B4-BE49-F238E27FC236}">
                    <a16:creationId xmlns:a16="http://schemas.microsoft.com/office/drawing/2014/main" id="{A38E2C12-38B9-182D-FC60-03DEF5B9E261}"/>
                  </a:ext>
                </a:extLst>
              </p:cNvPr>
              <p:cNvSpPr/>
              <p:nvPr/>
            </p:nvSpPr>
            <p:spPr>
              <a:xfrm>
                <a:off x="7566498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49" name="מלבן 348">
                <a:extLst>
                  <a:ext uri="{FF2B5EF4-FFF2-40B4-BE49-F238E27FC236}">
                    <a16:creationId xmlns:a16="http://schemas.microsoft.com/office/drawing/2014/main" id="{56894B6A-AA22-B508-42EB-47240961D160}"/>
                  </a:ext>
                </a:extLst>
              </p:cNvPr>
              <p:cNvSpPr/>
              <p:nvPr/>
            </p:nvSpPr>
            <p:spPr>
              <a:xfrm>
                <a:off x="6979354" y="2305826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50" name="מלבן 349">
                <a:extLst>
                  <a:ext uri="{FF2B5EF4-FFF2-40B4-BE49-F238E27FC236}">
                    <a16:creationId xmlns:a16="http://schemas.microsoft.com/office/drawing/2014/main" id="{291C1500-5A19-673D-04F4-ACA6AE1F63C0}"/>
                  </a:ext>
                </a:extLst>
              </p:cNvPr>
              <p:cNvSpPr/>
              <p:nvPr/>
            </p:nvSpPr>
            <p:spPr>
              <a:xfrm>
                <a:off x="6386114" y="2305825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351" name="מלבן 350">
                <a:extLst>
                  <a:ext uri="{FF2B5EF4-FFF2-40B4-BE49-F238E27FC236}">
                    <a16:creationId xmlns:a16="http://schemas.microsoft.com/office/drawing/2014/main" id="{BAEBCB1C-F885-DAF9-B3CD-067B69A752CC}"/>
                  </a:ext>
                </a:extLst>
              </p:cNvPr>
              <p:cNvSpPr/>
              <p:nvPr/>
            </p:nvSpPr>
            <p:spPr>
              <a:xfrm>
                <a:off x="6785939" y="2307201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76" name="מלבן 575">
                <a:extLst>
                  <a:ext uri="{FF2B5EF4-FFF2-40B4-BE49-F238E27FC236}">
                    <a16:creationId xmlns:a16="http://schemas.microsoft.com/office/drawing/2014/main" id="{6DB9102E-EB87-6927-83AA-81589E56CE62}"/>
                  </a:ext>
                </a:extLst>
              </p:cNvPr>
              <p:cNvSpPr/>
              <p:nvPr/>
            </p:nvSpPr>
            <p:spPr>
              <a:xfrm>
                <a:off x="7385085" y="2305825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77" name="מלבן 576">
                <a:extLst>
                  <a:ext uri="{FF2B5EF4-FFF2-40B4-BE49-F238E27FC236}">
                    <a16:creationId xmlns:a16="http://schemas.microsoft.com/office/drawing/2014/main" id="{2690DE30-5CF5-B603-0C05-6A14AD91B4B5}"/>
                  </a:ext>
                </a:extLst>
              </p:cNvPr>
              <p:cNvSpPr/>
              <p:nvPr/>
            </p:nvSpPr>
            <p:spPr>
              <a:xfrm>
                <a:off x="8162518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578" name="מלבן 577">
                <a:extLst>
                  <a:ext uri="{FF2B5EF4-FFF2-40B4-BE49-F238E27FC236}">
                    <a16:creationId xmlns:a16="http://schemas.microsoft.com/office/drawing/2014/main" id="{DB678F48-6678-6EF6-C523-9403B5531EEC}"/>
                  </a:ext>
                </a:extLst>
              </p:cNvPr>
              <p:cNvSpPr/>
              <p:nvPr/>
            </p:nvSpPr>
            <p:spPr>
              <a:xfrm>
                <a:off x="7984231" y="2307197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79" name="מלבן 578">
                <a:extLst>
                  <a:ext uri="{FF2B5EF4-FFF2-40B4-BE49-F238E27FC236}">
                    <a16:creationId xmlns:a16="http://schemas.microsoft.com/office/drawing/2014/main" id="{ECA281E2-3357-BD3C-EA2F-EC22035A8EAD}"/>
                  </a:ext>
                </a:extLst>
              </p:cNvPr>
              <p:cNvSpPr/>
              <p:nvPr/>
            </p:nvSpPr>
            <p:spPr>
              <a:xfrm>
                <a:off x="3424856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80" name="מלבן 579">
                <a:extLst>
                  <a:ext uri="{FF2B5EF4-FFF2-40B4-BE49-F238E27FC236}">
                    <a16:creationId xmlns:a16="http://schemas.microsoft.com/office/drawing/2014/main" id="{6C8CF072-0DDE-CA8A-9B8E-9D6BF1E031D8}"/>
                  </a:ext>
                </a:extLst>
              </p:cNvPr>
              <p:cNvSpPr/>
              <p:nvPr/>
            </p:nvSpPr>
            <p:spPr>
              <a:xfrm>
                <a:off x="2837712" y="2305824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581" name="מלבן 580">
                <a:extLst>
                  <a:ext uri="{FF2B5EF4-FFF2-40B4-BE49-F238E27FC236}">
                    <a16:creationId xmlns:a16="http://schemas.microsoft.com/office/drawing/2014/main" id="{F22B3DCA-8D9C-0E29-46A2-5A5C6D5E0342}"/>
                  </a:ext>
                </a:extLst>
              </p:cNvPr>
              <p:cNvSpPr/>
              <p:nvPr/>
            </p:nvSpPr>
            <p:spPr>
              <a:xfrm>
                <a:off x="2244472" y="2305823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2" name="מלבן 621">
                <a:extLst>
                  <a:ext uri="{FF2B5EF4-FFF2-40B4-BE49-F238E27FC236}">
                    <a16:creationId xmlns:a16="http://schemas.microsoft.com/office/drawing/2014/main" id="{C6486AA5-30B0-77D9-8B88-A1F53AA8A66B}"/>
                  </a:ext>
                </a:extLst>
              </p:cNvPr>
              <p:cNvSpPr/>
              <p:nvPr/>
            </p:nvSpPr>
            <p:spPr>
              <a:xfrm>
                <a:off x="2644297" y="2307199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3" name="מלבן 622">
                <a:extLst>
                  <a:ext uri="{FF2B5EF4-FFF2-40B4-BE49-F238E27FC236}">
                    <a16:creationId xmlns:a16="http://schemas.microsoft.com/office/drawing/2014/main" id="{2EDBBED6-EA60-9EA4-5462-37705377C72A}"/>
                  </a:ext>
                </a:extLst>
              </p:cNvPr>
              <p:cNvSpPr/>
              <p:nvPr/>
            </p:nvSpPr>
            <p:spPr>
              <a:xfrm>
                <a:off x="3243443" y="2305823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624" name="מלבן 623">
                <a:extLst>
                  <a:ext uri="{FF2B5EF4-FFF2-40B4-BE49-F238E27FC236}">
                    <a16:creationId xmlns:a16="http://schemas.microsoft.com/office/drawing/2014/main" id="{99527BE2-C1D4-A785-8B83-A340F0B9F427}"/>
                  </a:ext>
                </a:extLst>
              </p:cNvPr>
              <p:cNvSpPr/>
              <p:nvPr/>
            </p:nvSpPr>
            <p:spPr>
              <a:xfrm>
                <a:off x="4020876" y="2305822"/>
                <a:ext cx="591302" cy="196854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5" name="מלבן 624">
                <a:extLst>
                  <a:ext uri="{FF2B5EF4-FFF2-40B4-BE49-F238E27FC236}">
                    <a16:creationId xmlns:a16="http://schemas.microsoft.com/office/drawing/2014/main" id="{5B117B64-6EE8-1C72-D8CB-0749669CCC54}"/>
                  </a:ext>
                </a:extLst>
              </p:cNvPr>
              <p:cNvSpPr/>
              <p:nvPr/>
            </p:nvSpPr>
            <p:spPr>
              <a:xfrm>
                <a:off x="3842589" y="2307195"/>
                <a:ext cx="371142" cy="1334798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31" name="קבוצה 630">
              <a:extLst>
                <a:ext uri="{FF2B5EF4-FFF2-40B4-BE49-F238E27FC236}">
                  <a16:creationId xmlns:a16="http://schemas.microsoft.com/office/drawing/2014/main" id="{23098A73-BF8C-09A6-5BD9-E8C3E9B679CE}"/>
                </a:ext>
              </a:extLst>
            </p:cNvPr>
            <p:cNvGrpSpPr/>
            <p:nvPr/>
          </p:nvGrpSpPr>
          <p:grpSpPr>
            <a:xfrm>
              <a:off x="5212462" y="2283327"/>
              <a:ext cx="1247462" cy="2088352"/>
              <a:chOff x="5212462" y="2283327"/>
              <a:chExt cx="1247462" cy="2088352"/>
            </a:xfrm>
          </p:grpSpPr>
          <p:sp>
            <p:nvSpPr>
              <p:cNvPr id="626" name="מלבן 625">
                <a:extLst>
                  <a:ext uri="{FF2B5EF4-FFF2-40B4-BE49-F238E27FC236}">
                    <a16:creationId xmlns:a16="http://schemas.microsoft.com/office/drawing/2014/main" id="{12A756E4-94D3-BE05-2CAA-F5289F4B98EF}"/>
                  </a:ext>
                </a:extLst>
              </p:cNvPr>
              <p:cNvSpPr/>
              <p:nvPr/>
            </p:nvSpPr>
            <p:spPr>
              <a:xfrm>
                <a:off x="6043582" y="2283328"/>
                <a:ext cx="416342" cy="2088351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627" name="מלבן 626">
                <a:extLst>
                  <a:ext uri="{FF2B5EF4-FFF2-40B4-BE49-F238E27FC236}">
                    <a16:creationId xmlns:a16="http://schemas.microsoft.com/office/drawing/2014/main" id="{B21EC4CB-1A19-1324-E22B-4130FBECF5E8}"/>
                  </a:ext>
                </a:extLst>
              </p:cNvPr>
              <p:cNvSpPr/>
              <p:nvPr/>
            </p:nvSpPr>
            <p:spPr>
              <a:xfrm>
                <a:off x="5630168" y="2283328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8" name="מלבן 627">
                <a:extLst>
                  <a:ext uri="{FF2B5EF4-FFF2-40B4-BE49-F238E27FC236}">
                    <a16:creationId xmlns:a16="http://schemas.microsoft.com/office/drawing/2014/main" id="{5ED54C08-D25F-EC09-E6BD-8CF4E38CDE04}"/>
                  </a:ext>
                </a:extLst>
              </p:cNvPr>
              <p:cNvSpPr/>
              <p:nvPr/>
            </p:nvSpPr>
            <p:spPr>
              <a:xfrm>
                <a:off x="5212462" y="2283327"/>
                <a:ext cx="416342" cy="2088351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29" name="מלבן 628">
                <a:extLst>
                  <a:ext uri="{FF2B5EF4-FFF2-40B4-BE49-F238E27FC236}">
                    <a16:creationId xmlns:a16="http://schemas.microsoft.com/office/drawing/2014/main" id="{49EE356C-67F0-75D8-5F8C-3D1462DE5F40}"/>
                  </a:ext>
                </a:extLst>
              </p:cNvPr>
              <p:cNvSpPr/>
              <p:nvPr/>
            </p:nvSpPr>
            <p:spPr>
              <a:xfrm>
                <a:off x="5493983" y="2284787"/>
                <a:ext cx="261325" cy="1416033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  <p:sp>
            <p:nvSpPr>
              <p:cNvPr id="630" name="מלבן 629">
                <a:extLst>
                  <a:ext uri="{FF2B5EF4-FFF2-40B4-BE49-F238E27FC236}">
                    <a16:creationId xmlns:a16="http://schemas.microsoft.com/office/drawing/2014/main" id="{3324D17A-47A1-8365-4D8E-09FC82A6840E}"/>
                  </a:ext>
                </a:extLst>
              </p:cNvPr>
              <p:cNvSpPr/>
              <p:nvPr/>
            </p:nvSpPr>
            <p:spPr>
              <a:xfrm>
                <a:off x="5915847" y="2283327"/>
                <a:ext cx="261325" cy="1416033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</p:grpSp>
        <p:grpSp>
          <p:nvGrpSpPr>
            <p:cNvPr id="638" name="קבוצה 637">
              <a:extLst>
                <a:ext uri="{FF2B5EF4-FFF2-40B4-BE49-F238E27FC236}">
                  <a16:creationId xmlns:a16="http://schemas.microsoft.com/office/drawing/2014/main" id="{100D1DA6-B556-FC59-1915-5823A52DBEE6}"/>
                </a:ext>
              </a:extLst>
            </p:cNvPr>
            <p:cNvGrpSpPr/>
            <p:nvPr/>
          </p:nvGrpSpPr>
          <p:grpSpPr>
            <a:xfrm>
              <a:off x="-629076" y="2283322"/>
              <a:ext cx="1247462" cy="2088352"/>
              <a:chOff x="5212462" y="2283327"/>
              <a:chExt cx="1247462" cy="2088352"/>
            </a:xfrm>
          </p:grpSpPr>
          <p:sp>
            <p:nvSpPr>
              <p:cNvPr id="639" name="מלבן 638">
                <a:extLst>
                  <a:ext uri="{FF2B5EF4-FFF2-40B4-BE49-F238E27FC236}">
                    <a16:creationId xmlns:a16="http://schemas.microsoft.com/office/drawing/2014/main" id="{87E92A40-00F8-3489-BAB0-099E9DE831DA}"/>
                  </a:ext>
                </a:extLst>
              </p:cNvPr>
              <p:cNvSpPr/>
              <p:nvPr/>
            </p:nvSpPr>
            <p:spPr>
              <a:xfrm>
                <a:off x="6043582" y="2283328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 dirty="0"/>
              </a:p>
            </p:txBody>
          </p:sp>
          <p:sp>
            <p:nvSpPr>
              <p:cNvPr id="640" name="מלבן 639">
                <a:extLst>
                  <a:ext uri="{FF2B5EF4-FFF2-40B4-BE49-F238E27FC236}">
                    <a16:creationId xmlns:a16="http://schemas.microsoft.com/office/drawing/2014/main" id="{18D9EF49-417F-9D73-EDCF-A9BC64D62C48}"/>
                  </a:ext>
                </a:extLst>
              </p:cNvPr>
              <p:cNvSpPr/>
              <p:nvPr/>
            </p:nvSpPr>
            <p:spPr>
              <a:xfrm>
                <a:off x="5630168" y="2283328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41" name="מלבן 640">
                <a:extLst>
                  <a:ext uri="{FF2B5EF4-FFF2-40B4-BE49-F238E27FC236}">
                    <a16:creationId xmlns:a16="http://schemas.microsoft.com/office/drawing/2014/main" id="{E50FAE6A-6CF2-CC21-6560-31A3D82DD26D}"/>
                  </a:ext>
                </a:extLst>
              </p:cNvPr>
              <p:cNvSpPr/>
              <p:nvPr/>
            </p:nvSpPr>
            <p:spPr>
              <a:xfrm>
                <a:off x="5212462" y="2283327"/>
                <a:ext cx="416342" cy="208835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  <p:sp>
            <p:nvSpPr>
              <p:cNvPr id="684" name="מלבן 683">
                <a:extLst>
                  <a:ext uri="{FF2B5EF4-FFF2-40B4-BE49-F238E27FC236}">
                    <a16:creationId xmlns:a16="http://schemas.microsoft.com/office/drawing/2014/main" id="{0964482E-C292-DEA0-7992-06D145876997}"/>
                  </a:ext>
                </a:extLst>
              </p:cNvPr>
              <p:cNvSpPr/>
              <p:nvPr/>
            </p:nvSpPr>
            <p:spPr>
              <a:xfrm>
                <a:off x="5493983" y="2284787"/>
                <a:ext cx="261325" cy="1416033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>
                  <a:solidFill>
                    <a:srgbClr val="FF0000"/>
                  </a:solidFill>
                </a:endParaRPr>
              </a:p>
            </p:txBody>
          </p:sp>
          <p:sp>
            <p:nvSpPr>
              <p:cNvPr id="685" name="מלבן 684">
                <a:extLst>
                  <a:ext uri="{FF2B5EF4-FFF2-40B4-BE49-F238E27FC236}">
                    <a16:creationId xmlns:a16="http://schemas.microsoft.com/office/drawing/2014/main" id="{36EDCD8F-8963-07DE-B6B8-17FB0FA15973}"/>
                  </a:ext>
                </a:extLst>
              </p:cNvPr>
              <p:cNvSpPr/>
              <p:nvPr/>
            </p:nvSpPr>
            <p:spPr>
              <a:xfrm>
                <a:off x="5915847" y="2283327"/>
                <a:ext cx="261325" cy="1416033"/>
              </a:xfrm>
              <a:prstGeom prst="rect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013"/>
              </a:p>
            </p:txBody>
          </p:sp>
        </p:grpSp>
        <p:sp>
          <p:nvSpPr>
            <p:cNvPr id="686" name="מלבן 685">
              <a:extLst>
                <a:ext uri="{FF2B5EF4-FFF2-40B4-BE49-F238E27FC236}">
                  <a16:creationId xmlns:a16="http://schemas.microsoft.com/office/drawing/2014/main" id="{835B024B-4305-E2AA-E496-ED0C55C6DCE1}"/>
                </a:ext>
              </a:extLst>
            </p:cNvPr>
            <p:cNvSpPr/>
            <p:nvPr/>
          </p:nvSpPr>
          <p:spPr>
            <a:xfrm>
              <a:off x="11045951" y="2283321"/>
              <a:ext cx="416342" cy="2088351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013" dirty="0"/>
            </a:p>
          </p:txBody>
        </p:sp>
      </p:grpSp>
    </p:spTree>
    <p:extLst>
      <p:ext uri="{BB962C8B-B14F-4D97-AF65-F5344CB8AC3E}">
        <p14:creationId xmlns:p14="http://schemas.microsoft.com/office/powerpoint/2010/main" val="175439952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126</TotalTime>
  <Words>2</Words>
  <Application>Microsoft Office PowerPoint</Application>
  <PresentationFormat>מסך רחב</PresentationFormat>
  <Paragraphs>2</Paragraphs>
  <Slides>2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aila cohen</dc:creator>
  <cp:lastModifiedBy>aila cohen</cp:lastModifiedBy>
  <cp:revision>29</cp:revision>
  <dcterms:created xsi:type="dcterms:W3CDTF">2024-09-10T12:14:43Z</dcterms:created>
  <dcterms:modified xsi:type="dcterms:W3CDTF">2025-04-08T00:11:04Z</dcterms:modified>
</cp:coreProperties>
</file>